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1" r:id="rId1"/>
  </p:sldMasterIdLst>
  <p:notesMasterIdLst>
    <p:notesMasterId r:id="rId8"/>
  </p:notesMasterIdLst>
  <p:sldIdLst>
    <p:sldId id="276" r:id="rId2"/>
    <p:sldId id="297" r:id="rId3"/>
    <p:sldId id="285" r:id="rId4"/>
    <p:sldId id="287" r:id="rId5"/>
    <p:sldId id="288" r:id="rId6"/>
    <p:sldId id="289"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27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65"/>
    <p:restoredTop sz="76099"/>
  </p:normalViewPr>
  <p:slideViewPr>
    <p:cSldViewPr snapToGrid="0">
      <p:cViewPr varScale="1">
        <p:scale>
          <a:sx n="87" d="100"/>
          <a:sy n="87" d="100"/>
        </p:scale>
        <p:origin x="1483" y="48"/>
      </p:cViewPr>
      <p:guideLst>
        <p:guide orient="horz" pos="1620"/>
        <p:guide pos="2880"/>
      </p:guideLst>
    </p:cSldViewPr>
  </p:slideViewPr>
  <p:notesTextViewPr>
    <p:cViewPr>
      <p:scale>
        <a:sx n="1" d="1"/>
        <a:sy n="1" d="1"/>
      </p:scale>
      <p:origin x="0" y="-5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1a65706981_0_6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1a65706981_0_6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4311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1627b49fe4_0_1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1627b49fe4_0_1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Four Shifts framework was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created to support the evaluation of </a:t>
            </a:r>
            <a:r>
              <a:rPr lang="en-GB" sz="1800" b="1" kern="100" dirty="0" err="1">
                <a:effectLst/>
                <a:latin typeface="Calibri" panose="020F0502020204030204" pitchFamily="34" charset="0"/>
                <a:ea typeface="Calibri" panose="020F0502020204030204" pitchFamily="34" charset="0"/>
                <a:cs typeface="Times New Roman" panose="02020603050405020304" pitchFamily="18" charset="0"/>
              </a:rPr>
              <a:t>MiH</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by Collaborate CIC</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MiH</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is an asset-based development programme working with communities in </a:t>
            </a:r>
            <a:r>
              <a:rPr lang="en-GB"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5</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areas of East Sussex and run by a partnership of organisations </a:t>
            </a:r>
            <a:r>
              <a:rPr lang="en-GB" sz="3200" b="0" i="0" dirty="0">
                <a:solidFill>
                  <a:srgbClr val="FFFFFF"/>
                </a:solidFill>
                <a:effectLst/>
                <a:latin typeface="Poppins" panose="020B0604020202020204" pitchFamily="34" charset="0"/>
              </a:rPr>
              <a:t>led by Sussex Community Development Association, who are working with 3VA, Action in Rural Sussex, Hastings Voluntary Action and Rother Voluntary Action.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When thinking about how to evaluate the programme, we wanted to create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an accessible and clear tool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tying together different elements of the evaluation to help us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collect and analyse evidence about the impact </a:t>
            </a:r>
            <a:r>
              <a:rPr lang="en-GB" sz="1800" b="1" kern="100" dirty="0" err="1">
                <a:effectLst/>
                <a:latin typeface="Calibri" panose="020F0502020204030204" pitchFamily="34" charset="0"/>
                <a:ea typeface="Calibri" panose="020F0502020204030204" pitchFamily="34" charset="0"/>
                <a:cs typeface="Times New Roman" panose="02020603050405020304" pitchFamily="18" charset="0"/>
              </a:rPr>
              <a:t>MiH</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is having for individuals, communities and how it might be influencing the wider system.</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The response to the framework has been really positive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1169796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1627b49fe4_0_1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1627b49fe4_0_1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is a very small version – hopefully you can see a larger printed copy nearby</a:t>
            </a:r>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654608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fdff2ee285_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fdff2ee285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6616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fdff2ee285_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fdff2ee285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3182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fdff2ee285_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fdff2ee285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4325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timistic title" type="title">
  <p:cSld name="TITLE">
    <p:bg>
      <p:bgPr>
        <a:solidFill>
          <a:schemeClr val="accent3"/>
        </a:solid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56" name="Google Shape;56;p14"/>
          <p:cNvSpPr txBox="1"/>
          <p:nvPr/>
        </p:nvSpPr>
        <p:spPr>
          <a:xfrm>
            <a:off x="713975" y="1364975"/>
            <a:ext cx="5382000" cy="12705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GB" sz="3900">
                <a:latin typeface="Avenir"/>
                <a:ea typeface="Avenir"/>
                <a:cs typeface="Avenir"/>
                <a:sym typeface="Avenir"/>
              </a:rPr>
              <a:t>This is a title of an optimistic presentation </a:t>
            </a:r>
            <a:endParaRPr sz="3900">
              <a:solidFill>
                <a:srgbClr val="000000"/>
              </a:solidFill>
              <a:latin typeface="Avenir"/>
              <a:ea typeface="Avenir"/>
              <a:cs typeface="Avenir"/>
              <a:sym typeface="Avenir"/>
            </a:endParaRPr>
          </a:p>
        </p:txBody>
      </p:sp>
      <p:pic>
        <p:nvPicPr>
          <p:cNvPr id="57" name="Google Shape;57;p14"/>
          <p:cNvPicPr preferRelativeResize="0"/>
          <p:nvPr/>
        </p:nvPicPr>
        <p:blipFill>
          <a:blip r:embed="rId2">
            <a:alphaModFix/>
          </a:blip>
          <a:stretch>
            <a:fillRect/>
          </a:stretch>
        </p:blipFill>
        <p:spPr>
          <a:xfrm>
            <a:off x="5805100" y="3667300"/>
            <a:ext cx="2429983" cy="582575"/>
          </a:xfrm>
          <a:prstGeom prst="rect">
            <a:avLst/>
          </a:prstGeom>
          <a:noFill/>
          <a:ln>
            <a:noFill/>
          </a:ln>
        </p:spPr>
      </p:pic>
      <p:sp>
        <p:nvSpPr>
          <p:cNvPr id="58" name="Google Shape;58;p14"/>
          <p:cNvSpPr txBox="1"/>
          <p:nvPr/>
        </p:nvSpPr>
        <p:spPr>
          <a:xfrm>
            <a:off x="713975" y="3514138"/>
            <a:ext cx="4845300" cy="88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500">
                <a:solidFill>
                  <a:schemeClr val="dk1"/>
                </a:solidFill>
                <a:latin typeface="Avenir"/>
                <a:ea typeface="Avenir"/>
                <a:cs typeface="Avenir"/>
                <a:sym typeface="Avenir"/>
              </a:rPr>
              <a:t>This is a subheading</a:t>
            </a:r>
            <a:endParaRPr sz="2500">
              <a:solidFill>
                <a:schemeClr val="dk1"/>
              </a:solidFill>
              <a:latin typeface="Avenir"/>
              <a:ea typeface="Avenir"/>
              <a:cs typeface="Avenir"/>
              <a:sym typeface="Avenir"/>
            </a:endParaRPr>
          </a:p>
          <a:p>
            <a:pPr marL="0" lvl="0" indent="0" algn="l" rtl="0">
              <a:lnSpc>
                <a:spcPct val="115000"/>
              </a:lnSpc>
              <a:spcBef>
                <a:spcPts val="0"/>
              </a:spcBef>
              <a:spcAft>
                <a:spcPts val="0"/>
              </a:spcAft>
              <a:buNone/>
            </a:pPr>
            <a:r>
              <a:rPr lang="en-GB" sz="1700">
                <a:solidFill>
                  <a:schemeClr val="dk1"/>
                </a:solidFill>
                <a:latin typeface="Avenir"/>
                <a:ea typeface="Avenir"/>
                <a:cs typeface="Avenir"/>
                <a:sym typeface="Avenir"/>
              </a:rPr>
              <a:t>Month 2022</a:t>
            </a:r>
            <a:endParaRPr sz="1700">
              <a:solidFill>
                <a:schemeClr val="dk1"/>
              </a:solidFill>
              <a:latin typeface="Avenir"/>
              <a:ea typeface="Avenir"/>
              <a:cs typeface="Avenir"/>
              <a:sym typeface="Aveni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servative call-out">
  <p:cSld name="TITLE_AND_TWO_COLUMNS_1_1">
    <p:bg>
      <p:bgPr>
        <a:solidFill>
          <a:schemeClr val="lt1"/>
        </a:solidFill>
        <a:effectLst/>
      </p:bgPr>
    </p:bg>
    <p:spTree>
      <p:nvGrpSpPr>
        <p:cNvPr id="1" name="Shape 95"/>
        <p:cNvGrpSpPr/>
        <p:nvPr/>
      </p:nvGrpSpPr>
      <p:grpSpPr>
        <a:xfrm>
          <a:off x="0" y="0"/>
          <a:ext cx="0" cy="0"/>
          <a:chOff x="0" y="0"/>
          <a:chExt cx="0" cy="0"/>
        </a:xfrm>
      </p:grpSpPr>
      <p:sp>
        <p:nvSpPr>
          <p:cNvPr id="96" name="Google Shape;96;p23"/>
          <p:cNvSpPr txBox="1"/>
          <p:nvPr/>
        </p:nvSpPr>
        <p:spPr>
          <a:xfrm>
            <a:off x="714000" y="887300"/>
            <a:ext cx="5774400" cy="264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a:latin typeface="Avenir"/>
                <a:ea typeface="Avenir"/>
                <a:cs typeface="Avenir"/>
                <a:sym typeface="Avenir"/>
              </a:rPr>
              <a:t>This is where you can put a couple of sentences to introduce the topic. Here’s another sentence to make this area look full.</a:t>
            </a:r>
            <a:endParaRPr sz="1700">
              <a:latin typeface="Avenir"/>
              <a:ea typeface="Avenir"/>
              <a:cs typeface="Avenir"/>
              <a:sym typeface="Avenir"/>
            </a:endParaRPr>
          </a:p>
          <a:p>
            <a:pPr marL="0" lvl="0" indent="0" algn="l" rtl="0">
              <a:spcBef>
                <a:spcPts val="0"/>
              </a:spcBef>
              <a:spcAft>
                <a:spcPts val="0"/>
              </a:spcAft>
              <a:buNone/>
            </a:pPr>
            <a:endParaRPr sz="1700">
              <a:latin typeface="Avenir"/>
              <a:ea typeface="Avenir"/>
              <a:cs typeface="Avenir"/>
              <a:sym typeface="Avenir"/>
            </a:endParaRPr>
          </a:p>
          <a:p>
            <a:pPr marL="0" lvl="0" indent="0" algn="l" rtl="0">
              <a:spcBef>
                <a:spcPts val="0"/>
              </a:spcBef>
              <a:spcAft>
                <a:spcPts val="0"/>
              </a:spcAft>
              <a:buNone/>
            </a:pPr>
            <a:endParaRPr sz="1700" b="1">
              <a:latin typeface="Avenir"/>
              <a:ea typeface="Avenir"/>
              <a:cs typeface="Avenir"/>
              <a:sym typeface="Avenir"/>
            </a:endParaRPr>
          </a:p>
          <a:p>
            <a:pPr marL="0" lvl="0" indent="0" algn="l" rtl="0">
              <a:spcBef>
                <a:spcPts val="0"/>
              </a:spcBef>
              <a:spcAft>
                <a:spcPts val="0"/>
              </a:spcAft>
              <a:buNone/>
            </a:pPr>
            <a:r>
              <a:rPr lang="en-GB" sz="2500" b="1">
                <a:solidFill>
                  <a:schemeClr val="accent2"/>
                </a:solidFill>
                <a:latin typeface="Avenir"/>
                <a:ea typeface="Avenir"/>
                <a:cs typeface="Avenir"/>
                <a:sym typeface="Avenir"/>
              </a:rPr>
              <a:t>This is where you can put something of greater importance that you wish to call out and set apart.</a:t>
            </a:r>
            <a:endParaRPr sz="2500" b="1">
              <a:solidFill>
                <a:schemeClr val="accent2"/>
              </a:solidFill>
              <a:latin typeface="Avenir"/>
              <a:ea typeface="Avenir"/>
              <a:cs typeface="Avenir"/>
              <a:sym typeface="Avenir"/>
            </a:endParaRPr>
          </a:p>
        </p:txBody>
      </p:sp>
      <p:cxnSp>
        <p:nvCxnSpPr>
          <p:cNvPr id="97" name="Google Shape;97;p23"/>
          <p:cNvCxnSpPr/>
          <p:nvPr/>
        </p:nvCxnSpPr>
        <p:spPr>
          <a:xfrm>
            <a:off x="838175" y="3930425"/>
            <a:ext cx="1386600" cy="0"/>
          </a:xfrm>
          <a:prstGeom prst="straightConnector1">
            <a:avLst/>
          </a:prstGeom>
          <a:noFill/>
          <a:ln w="9525" cap="flat" cmpd="sng">
            <a:solidFill>
              <a:schemeClr val="accent1"/>
            </a:solidFill>
            <a:prstDash val="solid"/>
            <a:round/>
            <a:headEnd type="none" w="med" len="med"/>
            <a:tailEnd type="none" w="med" len="med"/>
          </a:ln>
        </p:spPr>
      </p:cxnSp>
      <p:pic>
        <p:nvPicPr>
          <p:cNvPr id="98" name="Google Shape;98;p23"/>
          <p:cNvPicPr preferRelativeResize="0"/>
          <p:nvPr/>
        </p:nvPicPr>
        <p:blipFill>
          <a:blip r:embed="rId2">
            <a:alphaModFix/>
          </a:blip>
          <a:stretch>
            <a:fillRect/>
          </a:stretch>
        </p:blipFill>
        <p:spPr>
          <a:xfrm>
            <a:off x="6793200" y="2787988"/>
            <a:ext cx="2350799" cy="235551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ptimistic quote" type="titleOnly">
  <p:cSld name="TITLE_ONLY">
    <p:bg>
      <p:bgPr>
        <a:solidFill>
          <a:schemeClr val="accent3"/>
        </a:solidFill>
        <a:effectLst/>
      </p:bgPr>
    </p:bg>
    <p:spTree>
      <p:nvGrpSpPr>
        <p:cNvPr id="1" name="Shape 99"/>
        <p:cNvGrpSpPr/>
        <p:nvPr/>
      </p:nvGrpSpPr>
      <p:grpSpPr>
        <a:xfrm>
          <a:off x="0" y="0"/>
          <a:ext cx="0" cy="0"/>
          <a:chOff x="0" y="0"/>
          <a:chExt cx="0" cy="0"/>
        </a:xfrm>
      </p:grpSpPr>
      <p:sp>
        <p:nvSpPr>
          <p:cNvPr id="100" name="Google Shape;100;p2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101" name="Google Shape;101;p24"/>
          <p:cNvSpPr txBox="1"/>
          <p:nvPr/>
        </p:nvSpPr>
        <p:spPr>
          <a:xfrm>
            <a:off x="631100" y="1510775"/>
            <a:ext cx="5510700" cy="245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b="1">
                <a:solidFill>
                  <a:schemeClr val="dk1"/>
                </a:solidFill>
                <a:latin typeface="Avenir"/>
                <a:ea typeface="Avenir"/>
                <a:cs typeface="Avenir"/>
                <a:sym typeface="Avenir"/>
              </a:rPr>
              <a:t>“This is someone’s quote, on the lengthier side, such as a reflection from a workshop or interview.”</a:t>
            </a:r>
            <a:endParaRPr sz="2500" b="1">
              <a:solidFill>
                <a:schemeClr val="dk1"/>
              </a:solidFill>
              <a:latin typeface="Avenir"/>
              <a:ea typeface="Avenir"/>
              <a:cs typeface="Avenir"/>
              <a:sym typeface="Avenir"/>
            </a:endParaRPr>
          </a:p>
          <a:p>
            <a:pPr marL="0" lvl="0" indent="0" algn="l" rtl="0">
              <a:spcBef>
                <a:spcPts val="0"/>
              </a:spcBef>
              <a:spcAft>
                <a:spcPts val="0"/>
              </a:spcAft>
              <a:buNone/>
            </a:pPr>
            <a:endParaRPr sz="1700">
              <a:latin typeface="Avenir"/>
              <a:ea typeface="Avenir"/>
              <a:cs typeface="Avenir"/>
              <a:sym typeface="Avenir"/>
            </a:endParaRPr>
          </a:p>
          <a:p>
            <a:pPr marL="0" lvl="0" indent="0" algn="l" rtl="0">
              <a:spcBef>
                <a:spcPts val="0"/>
              </a:spcBef>
              <a:spcAft>
                <a:spcPts val="0"/>
              </a:spcAft>
              <a:buNone/>
            </a:pPr>
            <a:r>
              <a:rPr lang="en-GB" sz="1700">
                <a:latin typeface="Avenir"/>
                <a:ea typeface="Avenir"/>
                <a:cs typeface="Avenir"/>
                <a:sym typeface="Avenir"/>
              </a:rPr>
              <a:t>Source</a:t>
            </a:r>
            <a:endParaRPr sz="1700">
              <a:latin typeface="Avenir"/>
              <a:ea typeface="Avenir"/>
              <a:cs typeface="Avenir"/>
              <a:sym typeface="Avenir"/>
            </a:endParaRPr>
          </a:p>
        </p:txBody>
      </p:sp>
      <p:pic>
        <p:nvPicPr>
          <p:cNvPr id="102" name="Google Shape;102;p24"/>
          <p:cNvPicPr preferRelativeResize="0"/>
          <p:nvPr/>
        </p:nvPicPr>
        <p:blipFill>
          <a:blip r:embed="rId2">
            <a:alphaModFix/>
          </a:blip>
          <a:stretch>
            <a:fillRect/>
          </a:stretch>
        </p:blipFill>
        <p:spPr>
          <a:xfrm>
            <a:off x="5432425" y="-385400"/>
            <a:ext cx="3711573" cy="39295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layful quote">
  <p:cSld name="TITLE_ONLY_1">
    <p:bg>
      <p:bgPr>
        <a:solidFill>
          <a:schemeClr val="lt2"/>
        </a:solidFill>
        <a:effectLst/>
      </p:bgPr>
    </p:bg>
    <p:spTree>
      <p:nvGrpSpPr>
        <p:cNvPr id="1" name="Shape 103"/>
        <p:cNvGrpSpPr/>
        <p:nvPr/>
      </p:nvGrpSpPr>
      <p:grpSpPr>
        <a:xfrm>
          <a:off x="0" y="0"/>
          <a:ext cx="0" cy="0"/>
          <a:chOff x="0" y="0"/>
          <a:chExt cx="0" cy="0"/>
        </a:xfrm>
      </p:grpSpPr>
      <p:sp>
        <p:nvSpPr>
          <p:cNvPr id="104" name="Google Shape;104;p2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105" name="Google Shape;105;p25"/>
          <p:cNvSpPr txBox="1"/>
          <p:nvPr/>
        </p:nvSpPr>
        <p:spPr>
          <a:xfrm>
            <a:off x="631100" y="1510775"/>
            <a:ext cx="5510700" cy="245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b="1">
                <a:solidFill>
                  <a:schemeClr val="lt1"/>
                </a:solidFill>
                <a:latin typeface="Avenir"/>
                <a:ea typeface="Avenir"/>
                <a:cs typeface="Avenir"/>
                <a:sym typeface="Avenir"/>
              </a:rPr>
              <a:t>“This is someone’s quote, on the lengthier side, such as a reflection from a workshop or interview.”</a:t>
            </a:r>
            <a:endParaRPr sz="2500" b="1">
              <a:solidFill>
                <a:schemeClr val="lt1"/>
              </a:solidFill>
              <a:latin typeface="Avenir"/>
              <a:ea typeface="Avenir"/>
              <a:cs typeface="Avenir"/>
              <a:sym typeface="Avenir"/>
            </a:endParaRPr>
          </a:p>
          <a:p>
            <a:pPr marL="0" lvl="0" indent="0" algn="l" rtl="0">
              <a:spcBef>
                <a:spcPts val="0"/>
              </a:spcBef>
              <a:spcAft>
                <a:spcPts val="0"/>
              </a:spcAft>
              <a:buNone/>
            </a:pPr>
            <a:endParaRPr sz="1700">
              <a:latin typeface="Avenir"/>
              <a:ea typeface="Avenir"/>
              <a:cs typeface="Avenir"/>
              <a:sym typeface="Avenir"/>
            </a:endParaRPr>
          </a:p>
          <a:p>
            <a:pPr marL="0" lvl="0" indent="0" algn="l" rtl="0">
              <a:spcBef>
                <a:spcPts val="0"/>
              </a:spcBef>
              <a:spcAft>
                <a:spcPts val="0"/>
              </a:spcAft>
              <a:buNone/>
            </a:pPr>
            <a:r>
              <a:rPr lang="en-GB" sz="1700">
                <a:solidFill>
                  <a:schemeClr val="lt1"/>
                </a:solidFill>
                <a:latin typeface="Avenir"/>
                <a:ea typeface="Avenir"/>
                <a:cs typeface="Avenir"/>
                <a:sym typeface="Avenir"/>
              </a:rPr>
              <a:t>Source</a:t>
            </a:r>
            <a:endParaRPr sz="1700">
              <a:solidFill>
                <a:schemeClr val="lt1"/>
              </a:solidFill>
              <a:latin typeface="Avenir"/>
              <a:ea typeface="Avenir"/>
              <a:cs typeface="Avenir"/>
              <a:sym typeface="Avenir"/>
            </a:endParaRPr>
          </a:p>
        </p:txBody>
      </p:sp>
      <p:pic>
        <p:nvPicPr>
          <p:cNvPr id="106" name="Google Shape;106;p25"/>
          <p:cNvPicPr preferRelativeResize="0"/>
          <p:nvPr/>
        </p:nvPicPr>
        <p:blipFill>
          <a:blip r:embed="rId2">
            <a:alphaModFix/>
          </a:blip>
          <a:stretch>
            <a:fillRect/>
          </a:stretch>
        </p:blipFill>
        <p:spPr>
          <a:xfrm>
            <a:off x="5432425" y="-385400"/>
            <a:ext cx="3711573" cy="39295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layful quote 1">
  <p:cSld name="TITLE_ONLY_1_1">
    <p:bg>
      <p:bgPr>
        <a:solidFill>
          <a:schemeClr val="accent2"/>
        </a:solidFill>
        <a:effectLst/>
      </p:bgPr>
    </p:bg>
    <p:spTree>
      <p:nvGrpSpPr>
        <p:cNvPr id="1" name="Shape 107"/>
        <p:cNvGrpSpPr/>
        <p:nvPr/>
      </p:nvGrpSpPr>
      <p:grpSpPr>
        <a:xfrm>
          <a:off x="0" y="0"/>
          <a:ext cx="0" cy="0"/>
          <a:chOff x="0" y="0"/>
          <a:chExt cx="0" cy="0"/>
        </a:xfrm>
      </p:grpSpPr>
      <p:sp>
        <p:nvSpPr>
          <p:cNvPr id="108" name="Google Shape;108;p2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109" name="Google Shape;109;p26"/>
          <p:cNvSpPr txBox="1"/>
          <p:nvPr/>
        </p:nvSpPr>
        <p:spPr>
          <a:xfrm>
            <a:off x="631100" y="1510775"/>
            <a:ext cx="5510700" cy="245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b="1">
                <a:solidFill>
                  <a:schemeClr val="lt1"/>
                </a:solidFill>
                <a:latin typeface="Avenir"/>
                <a:ea typeface="Avenir"/>
                <a:cs typeface="Avenir"/>
                <a:sym typeface="Avenir"/>
              </a:rPr>
              <a:t>“This is someone’s quote, on the lengthier side, such as a reflection from a workshop or interview.”</a:t>
            </a:r>
            <a:endParaRPr sz="2500" b="1">
              <a:solidFill>
                <a:schemeClr val="lt1"/>
              </a:solidFill>
              <a:latin typeface="Avenir"/>
              <a:ea typeface="Avenir"/>
              <a:cs typeface="Avenir"/>
              <a:sym typeface="Avenir"/>
            </a:endParaRPr>
          </a:p>
          <a:p>
            <a:pPr marL="0" lvl="0" indent="0" algn="l" rtl="0">
              <a:spcBef>
                <a:spcPts val="0"/>
              </a:spcBef>
              <a:spcAft>
                <a:spcPts val="0"/>
              </a:spcAft>
              <a:buNone/>
            </a:pPr>
            <a:endParaRPr sz="1700">
              <a:latin typeface="Avenir"/>
              <a:ea typeface="Avenir"/>
              <a:cs typeface="Avenir"/>
              <a:sym typeface="Avenir"/>
            </a:endParaRPr>
          </a:p>
          <a:p>
            <a:pPr marL="0" lvl="0" indent="0" algn="l" rtl="0">
              <a:spcBef>
                <a:spcPts val="0"/>
              </a:spcBef>
              <a:spcAft>
                <a:spcPts val="0"/>
              </a:spcAft>
              <a:buNone/>
            </a:pPr>
            <a:r>
              <a:rPr lang="en-GB" sz="1700">
                <a:solidFill>
                  <a:schemeClr val="lt1"/>
                </a:solidFill>
                <a:latin typeface="Avenir"/>
                <a:ea typeface="Avenir"/>
                <a:cs typeface="Avenir"/>
                <a:sym typeface="Avenir"/>
              </a:rPr>
              <a:t>Source</a:t>
            </a:r>
            <a:endParaRPr sz="1700">
              <a:solidFill>
                <a:schemeClr val="lt1"/>
              </a:solidFill>
              <a:latin typeface="Avenir"/>
              <a:ea typeface="Avenir"/>
              <a:cs typeface="Avenir"/>
              <a:sym typeface="Avenir"/>
            </a:endParaRPr>
          </a:p>
        </p:txBody>
      </p:sp>
      <p:pic>
        <p:nvPicPr>
          <p:cNvPr id="110" name="Google Shape;110;p26"/>
          <p:cNvPicPr preferRelativeResize="0"/>
          <p:nvPr/>
        </p:nvPicPr>
        <p:blipFill>
          <a:blip r:embed="rId2">
            <a:alphaModFix/>
          </a:blip>
          <a:stretch>
            <a:fillRect/>
          </a:stretch>
        </p:blipFill>
        <p:spPr>
          <a:xfrm>
            <a:off x="5432425" y="-385400"/>
            <a:ext cx="3711573" cy="39295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agram 1">
  <p:cSld name="ONE_COLUMN_TEXT">
    <p:spTree>
      <p:nvGrpSpPr>
        <p:cNvPr id="1" name="Shape 111"/>
        <p:cNvGrpSpPr/>
        <p:nvPr/>
      </p:nvGrpSpPr>
      <p:grpSpPr>
        <a:xfrm>
          <a:off x="0" y="0"/>
          <a:ext cx="0" cy="0"/>
          <a:chOff x="0" y="0"/>
          <a:chExt cx="0" cy="0"/>
        </a:xfrm>
      </p:grpSpPr>
      <p:sp>
        <p:nvSpPr>
          <p:cNvPr id="112" name="Google Shape;112;p2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grpSp>
        <p:nvGrpSpPr>
          <p:cNvPr id="113" name="Google Shape;113;p27"/>
          <p:cNvGrpSpPr/>
          <p:nvPr/>
        </p:nvGrpSpPr>
        <p:grpSpPr>
          <a:xfrm>
            <a:off x="1557984" y="1121734"/>
            <a:ext cx="2011381" cy="1625007"/>
            <a:chOff x="1660800" y="1171213"/>
            <a:chExt cx="1942800" cy="1569600"/>
          </a:xfrm>
        </p:grpSpPr>
        <p:sp>
          <p:nvSpPr>
            <p:cNvPr id="114" name="Google Shape;114;p27"/>
            <p:cNvSpPr/>
            <p:nvPr/>
          </p:nvSpPr>
          <p:spPr>
            <a:xfrm>
              <a:off x="1660800" y="1171213"/>
              <a:ext cx="1942800" cy="1569600"/>
            </a:xfrm>
            <a:prstGeom prst="round1Rect">
              <a:avLst>
                <a:gd name="adj" fmla="val 1744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7"/>
            <p:cNvSpPr txBox="1"/>
            <p:nvPr/>
          </p:nvSpPr>
          <p:spPr>
            <a:xfrm>
              <a:off x="1879865" y="1413573"/>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rgbClr val="FFFFFF"/>
                  </a:solidFill>
                  <a:latin typeface="Roboto"/>
                  <a:ea typeface="Roboto"/>
                  <a:cs typeface="Roboto"/>
                  <a:sym typeface="Roboto"/>
                </a:rPr>
                <a:t>Vestibulum congue tempus</a:t>
              </a:r>
              <a:endParaRPr sz="1200">
                <a:solidFill>
                  <a:srgbClr val="FFFFFF"/>
                </a:solidFill>
                <a:latin typeface="Roboto"/>
                <a:ea typeface="Roboto"/>
                <a:cs typeface="Roboto"/>
                <a:sym typeface="Roboto"/>
              </a:endParaRPr>
            </a:p>
          </p:txBody>
        </p:sp>
        <p:sp>
          <p:nvSpPr>
            <p:cNvPr id="116" name="Google Shape;116;p27"/>
            <p:cNvSpPr txBox="1"/>
            <p:nvPr/>
          </p:nvSpPr>
          <p:spPr>
            <a:xfrm>
              <a:off x="1879863" y="1873539"/>
              <a:ext cx="14517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900">
                  <a:solidFill>
                    <a:srgbClr val="FFFFFF"/>
                  </a:solidFill>
                  <a:latin typeface="Roboto"/>
                  <a:ea typeface="Roboto"/>
                  <a:cs typeface="Roboto"/>
                  <a:sym typeface="Roboto"/>
                </a:rPr>
                <a:t>Lorem ipsum dolor sit amet, consectetur adipiscing elit, sed do eiusmod tempor.</a:t>
              </a:r>
              <a:endParaRPr sz="900">
                <a:solidFill>
                  <a:srgbClr val="FFFFFF"/>
                </a:solidFill>
                <a:latin typeface="Roboto"/>
                <a:ea typeface="Roboto"/>
                <a:cs typeface="Roboto"/>
                <a:sym typeface="Roboto"/>
              </a:endParaRPr>
            </a:p>
          </p:txBody>
        </p:sp>
      </p:grpSp>
      <p:grpSp>
        <p:nvGrpSpPr>
          <p:cNvPr id="117" name="Google Shape;117;p27"/>
          <p:cNvGrpSpPr/>
          <p:nvPr/>
        </p:nvGrpSpPr>
        <p:grpSpPr>
          <a:xfrm>
            <a:off x="3566259" y="1121734"/>
            <a:ext cx="2011381" cy="1625007"/>
            <a:chOff x="3600600" y="1170963"/>
            <a:chExt cx="1942800" cy="1569600"/>
          </a:xfrm>
        </p:grpSpPr>
        <p:sp>
          <p:nvSpPr>
            <p:cNvPr id="118" name="Google Shape;118;p27"/>
            <p:cNvSpPr/>
            <p:nvPr/>
          </p:nvSpPr>
          <p:spPr>
            <a:xfrm>
              <a:off x="3600600" y="1170963"/>
              <a:ext cx="1942800" cy="1569600"/>
            </a:xfrm>
            <a:prstGeom prst="round2SameRect">
              <a:avLst>
                <a:gd name="adj1" fmla="val 18098"/>
                <a:gd name="adj2"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7"/>
            <p:cNvSpPr txBox="1"/>
            <p:nvPr/>
          </p:nvSpPr>
          <p:spPr>
            <a:xfrm>
              <a:off x="3819008" y="1413573"/>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rgbClr val="FFFFFF"/>
                  </a:solidFill>
                  <a:latin typeface="Roboto"/>
                  <a:ea typeface="Roboto"/>
                  <a:cs typeface="Roboto"/>
                  <a:sym typeface="Roboto"/>
                </a:rPr>
                <a:t>Vestibulum congue tempus</a:t>
              </a:r>
              <a:endParaRPr sz="1200">
                <a:solidFill>
                  <a:srgbClr val="FFFFFF"/>
                </a:solidFill>
                <a:latin typeface="Roboto"/>
                <a:ea typeface="Roboto"/>
                <a:cs typeface="Roboto"/>
                <a:sym typeface="Roboto"/>
              </a:endParaRPr>
            </a:p>
          </p:txBody>
        </p:sp>
        <p:sp>
          <p:nvSpPr>
            <p:cNvPr id="120" name="Google Shape;120;p27"/>
            <p:cNvSpPr txBox="1"/>
            <p:nvPr/>
          </p:nvSpPr>
          <p:spPr>
            <a:xfrm>
              <a:off x="3819008" y="1873539"/>
              <a:ext cx="14517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900">
                  <a:solidFill>
                    <a:srgbClr val="FFFFFF"/>
                  </a:solidFill>
                  <a:latin typeface="Roboto"/>
                  <a:ea typeface="Roboto"/>
                  <a:cs typeface="Roboto"/>
                  <a:sym typeface="Roboto"/>
                </a:rPr>
                <a:t>Lorem ipsum dolor sit amet, consectetur adipiscing elit, sed do eiusmod tempor.</a:t>
              </a:r>
              <a:endParaRPr sz="900">
                <a:solidFill>
                  <a:srgbClr val="FFFFFF"/>
                </a:solidFill>
                <a:latin typeface="Roboto"/>
                <a:ea typeface="Roboto"/>
                <a:cs typeface="Roboto"/>
                <a:sym typeface="Roboto"/>
              </a:endParaRPr>
            </a:p>
          </p:txBody>
        </p:sp>
      </p:grpSp>
      <p:grpSp>
        <p:nvGrpSpPr>
          <p:cNvPr id="121" name="Google Shape;121;p27"/>
          <p:cNvGrpSpPr/>
          <p:nvPr/>
        </p:nvGrpSpPr>
        <p:grpSpPr>
          <a:xfrm>
            <a:off x="5573948" y="1139263"/>
            <a:ext cx="2011381" cy="1607427"/>
            <a:chOff x="5539816" y="1171213"/>
            <a:chExt cx="1942800" cy="1569600"/>
          </a:xfrm>
        </p:grpSpPr>
        <p:sp>
          <p:nvSpPr>
            <p:cNvPr id="122" name="Google Shape;122;p27"/>
            <p:cNvSpPr/>
            <p:nvPr/>
          </p:nvSpPr>
          <p:spPr>
            <a:xfrm flipH="1">
              <a:off x="5539816" y="1171213"/>
              <a:ext cx="1942800" cy="1569600"/>
            </a:xfrm>
            <a:prstGeom prst="round1Rect">
              <a:avLst>
                <a:gd name="adj" fmla="val 17446"/>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7"/>
            <p:cNvSpPr txBox="1"/>
            <p:nvPr/>
          </p:nvSpPr>
          <p:spPr>
            <a:xfrm>
              <a:off x="5762399" y="1413573"/>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rgbClr val="FFFFFF"/>
                  </a:solidFill>
                  <a:latin typeface="Roboto"/>
                  <a:ea typeface="Roboto"/>
                  <a:cs typeface="Roboto"/>
                  <a:sym typeface="Roboto"/>
                </a:rPr>
                <a:t>Vestibulum congue tempus</a:t>
              </a:r>
              <a:endParaRPr sz="1200">
                <a:solidFill>
                  <a:srgbClr val="FFFFFF"/>
                </a:solidFill>
                <a:latin typeface="Roboto"/>
                <a:ea typeface="Roboto"/>
                <a:cs typeface="Roboto"/>
                <a:sym typeface="Roboto"/>
              </a:endParaRPr>
            </a:p>
          </p:txBody>
        </p:sp>
        <p:sp>
          <p:nvSpPr>
            <p:cNvPr id="124" name="Google Shape;124;p27"/>
            <p:cNvSpPr txBox="1"/>
            <p:nvPr/>
          </p:nvSpPr>
          <p:spPr>
            <a:xfrm>
              <a:off x="5762397" y="1873539"/>
              <a:ext cx="14517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900">
                  <a:solidFill>
                    <a:srgbClr val="FFFFFF"/>
                  </a:solidFill>
                  <a:latin typeface="Roboto"/>
                  <a:ea typeface="Roboto"/>
                  <a:cs typeface="Roboto"/>
                  <a:sym typeface="Roboto"/>
                </a:rPr>
                <a:t>Lorem ipsum dolor sit amet, consectetur adipiscing elit, sed do eiusmod tempor.</a:t>
              </a:r>
              <a:endParaRPr sz="900">
                <a:solidFill>
                  <a:srgbClr val="FFFFFF"/>
                </a:solidFill>
                <a:latin typeface="Roboto"/>
                <a:ea typeface="Roboto"/>
                <a:cs typeface="Roboto"/>
                <a:sym typeface="Roboto"/>
              </a:endParaRPr>
            </a:p>
          </p:txBody>
        </p:sp>
      </p:grpSp>
      <p:grpSp>
        <p:nvGrpSpPr>
          <p:cNvPr id="125" name="Google Shape;125;p27"/>
          <p:cNvGrpSpPr/>
          <p:nvPr/>
        </p:nvGrpSpPr>
        <p:grpSpPr>
          <a:xfrm>
            <a:off x="3434986" y="1904776"/>
            <a:ext cx="269539" cy="269539"/>
            <a:chOff x="3157188" y="909150"/>
            <a:chExt cx="470400" cy="470400"/>
          </a:xfrm>
        </p:grpSpPr>
        <p:sp>
          <p:nvSpPr>
            <p:cNvPr id="126" name="Google Shape;126;p27"/>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7"/>
            <p:cNvSpPr/>
            <p:nvPr/>
          </p:nvSpPr>
          <p:spPr>
            <a:xfrm>
              <a:off x="3243138" y="995100"/>
              <a:ext cx="298500" cy="298500"/>
            </a:xfrm>
            <a:prstGeom prst="mathPlus">
              <a:avLst>
                <a:gd name="adj1" fmla="val 99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27"/>
          <p:cNvGrpSpPr/>
          <p:nvPr/>
        </p:nvGrpSpPr>
        <p:grpSpPr>
          <a:xfrm>
            <a:off x="5442628" y="1904776"/>
            <a:ext cx="269539" cy="269539"/>
            <a:chOff x="3157188" y="909150"/>
            <a:chExt cx="470400" cy="470400"/>
          </a:xfrm>
        </p:grpSpPr>
        <p:sp>
          <p:nvSpPr>
            <p:cNvPr id="129" name="Google Shape;129;p27"/>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7"/>
            <p:cNvSpPr/>
            <p:nvPr/>
          </p:nvSpPr>
          <p:spPr>
            <a:xfrm>
              <a:off x="3243138" y="995100"/>
              <a:ext cx="298500" cy="298500"/>
            </a:xfrm>
            <a:prstGeom prst="mathPlus">
              <a:avLst>
                <a:gd name="adj1" fmla="val 99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27"/>
          <p:cNvGrpSpPr/>
          <p:nvPr/>
        </p:nvGrpSpPr>
        <p:grpSpPr>
          <a:xfrm>
            <a:off x="1557398" y="2729270"/>
            <a:ext cx="6027931" cy="1292676"/>
            <a:chOff x="1660800" y="2723938"/>
            <a:chExt cx="5822400" cy="1248600"/>
          </a:xfrm>
        </p:grpSpPr>
        <p:sp>
          <p:nvSpPr>
            <p:cNvPr id="132" name="Google Shape;132;p27"/>
            <p:cNvSpPr/>
            <p:nvPr/>
          </p:nvSpPr>
          <p:spPr>
            <a:xfrm rot="10800000">
              <a:off x="1660800" y="2723938"/>
              <a:ext cx="5822400" cy="1248600"/>
            </a:xfrm>
            <a:prstGeom prst="round2SameRect">
              <a:avLst>
                <a:gd name="adj1" fmla="val 18098"/>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7"/>
            <p:cNvSpPr txBox="1"/>
            <p:nvPr/>
          </p:nvSpPr>
          <p:spPr>
            <a:xfrm>
              <a:off x="2583300" y="2978750"/>
              <a:ext cx="3977400" cy="349500"/>
            </a:xfrm>
            <a:prstGeom prst="rect">
              <a:avLst/>
            </a:prstGeom>
            <a:solidFill>
              <a:schemeClr val="accent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500" b="1">
                  <a:solidFill>
                    <a:srgbClr val="FFFFFF"/>
                  </a:solidFill>
                  <a:latin typeface="Roboto"/>
                  <a:ea typeface="Roboto"/>
                  <a:cs typeface="Roboto"/>
                  <a:sym typeface="Roboto"/>
                </a:rPr>
                <a:t>Vestibulum congue tempus</a:t>
              </a:r>
              <a:endParaRPr sz="1500">
                <a:solidFill>
                  <a:srgbClr val="FFFFFF"/>
                </a:solidFill>
                <a:latin typeface="Roboto"/>
                <a:ea typeface="Roboto"/>
                <a:cs typeface="Roboto"/>
                <a:sym typeface="Roboto"/>
              </a:endParaRPr>
            </a:p>
          </p:txBody>
        </p:sp>
        <p:sp>
          <p:nvSpPr>
            <p:cNvPr id="134" name="Google Shape;134;p27"/>
            <p:cNvSpPr txBox="1"/>
            <p:nvPr/>
          </p:nvSpPr>
          <p:spPr>
            <a:xfrm>
              <a:off x="2583300" y="3328325"/>
              <a:ext cx="3977400" cy="389400"/>
            </a:xfrm>
            <a:prstGeom prst="rect">
              <a:avLst/>
            </a:prstGeom>
            <a:solidFill>
              <a:schemeClr val="accent2"/>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900">
                  <a:solidFill>
                    <a:srgbClr val="FFFFFF"/>
                  </a:solidFill>
                  <a:latin typeface="Roboto"/>
                  <a:ea typeface="Roboto"/>
                  <a:cs typeface="Roboto"/>
                  <a:sym typeface="Roboto"/>
                </a:rPr>
                <a:t>Lorem ipsum dolor sit amet, consectetur adipiscing elit, sed do eiusmod tempor. Ipsum dolor sit amet elit, sed do eiusmod tempor.</a:t>
              </a:r>
              <a:endParaRPr sz="900">
                <a:solidFill>
                  <a:srgbClr val="FFFFFF"/>
                </a:solidFill>
                <a:latin typeface="Roboto"/>
                <a:ea typeface="Roboto"/>
                <a:cs typeface="Roboto"/>
                <a:sym typeface="Roboto"/>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layful Diagram 2">
  <p:cSld name="ONE_COLUMN_TEXT_1">
    <p:spTree>
      <p:nvGrpSpPr>
        <p:cNvPr id="1" name="Shape 135"/>
        <p:cNvGrpSpPr/>
        <p:nvPr/>
      </p:nvGrpSpPr>
      <p:grpSpPr>
        <a:xfrm>
          <a:off x="0" y="0"/>
          <a:ext cx="0" cy="0"/>
          <a:chOff x="0" y="0"/>
          <a:chExt cx="0" cy="0"/>
        </a:xfrm>
      </p:grpSpPr>
      <p:sp>
        <p:nvSpPr>
          <p:cNvPr id="136" name="Google Shape;136;p2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grpSp>
        <p:nvGrpSpPr>
          <p:cNvPr id="137" name="Google Shape;137;p28"/>
          <p:cNvGrpSpPr/>
          <p:nvPr/>
        </p:nvGrpSpPr>
        <p:grpSpPr>
          <a:xfrm>
            <a:off x="6858000" y="2295570"/>
            <a:ext cx="2222678" cy="2786719"/>
            <a:chOff x="0" y="2295575"/>
            <a:chExt cx="2286000" cy="2847950"/>
          </a:xfrm>
        </p:grpSpPr>
        <p:grpSp>
          <p:nvGrpSpPr>
            <p:cNvPr id="138" name="Google Shape;138;p28"/>
            <p:cNvGrpSpPr/>
            <p:nvPr/>
          </p:nvGrpSpPr>
          <p:grpSpPr>
            <a:xfrm>
              <a:off x="0" y="2295575"/>
              <a:ext cx="2286000" cy="2847950"/>
              <a:chOff x="0" y="2295575"/>
              <a:chExt cx="2286000" cy="2847950"/>
            </a:xfrm>
          </p:grpSpPr>
          <p:sp>
            <p:nvSpPr>
              <p:cNvPr id="139" name="Google Shape;139;p28"/>
              <p:cNvSpPr/>
              <p:nvPr/>
            </p:nvSpPr>
            <p:spPr>
              <a:xfrm>
                <a:off x="0" y="2823925"/>
                <a:ext cx="2286000" cy="23196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8"/>
              <p:cNvSpPr/>
              <p:nvPr/>
            </p:nvSpPr>
            <p:spPr>
              <a:xfrm>
                <a:off x="0" y="2295575"/>
                <a:ext cx="2286000" cy="53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141;p28"/>
            <p:cNvSpPr txBox="1"/>
            <p:nvPr/>
          </p:nvSpPr>
          <p:spPr>
            <a:xfrm>
              <a:off x="216291" y="2441107"/>
              <a:ext cx="8712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100">
                  <a:solidFill>
                    <a:srgbClr val="5E5E5E"/>
                  </a:solidFill>
                  <a:latin typeface="Roboto"/>
                  <a:ea typeface="Roboto"/>
                  <a:cs typeface="Roboto"/>
                  <a:sym typeface="Roboto"/>
                </a:rPr>
                <a:t>20XX</a:t>
              </a:r>
              <a:endParaRPr sz="1100">
                <a:solidFill>
                  <a:srgbClr val="5E5E5E"/>
                </a:solidFill>
                <a:latin typeface="Roboto"/>
                <a:ea typeface="Roboto"/>
                <a:cs typeface="Roboto"/>
                <a:sym typeface="Roboto"/>
              </a:endParaRPr>
            </a:p>
          </p:txBody>
        </p:sp>
        <p:sp>
          <p:nvSpPr>
            <p:cNvPr id="142" name="Google Shape;142;p28"/>
            <p:cNvSpPr txBox="1"/>
            <p:nvPr/>
          </p:nvSpPr>
          <p:spPr>
            <a:xfrm>
              <a:off x="216300" y="3050050"/>
              <a:ext cx="1853400" cy="7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b="1">
                  <a:solidFill>
                    <a:srgbClr val="5E5E5E"/>
                  </a:solidFill>
                  <a:latin typeface="Roboto"/>
                  <a:ea typeface="Roboto"/>
                  <a:cs typeface="Roboto"/>
                  <a:sym typeface="Roboto"/>
                </a:rPr>
                <a:t>Vestibulum congue tempus</a:t>
              </a:r>
              <a:endParaRPr sz="1500" b="1">
                <a:solidFill>
                  <a:srgbClr val="5E5E5E"/>
                </a:solidFill>
                <a:latin typeface="Roboto"/>
                <a:ea typeface="Roboto"/>
                <a:cs typeface="Roboto"/>
                <a:sym typeface="Roboto"/>
              </a:endParaRPr>
            </a:p>
          </p:txBody>
        </p:sp>
        <p:sp>
          <p:nvSpPr>
            <p:cNvPr id="143" name="Google Shape;143;p28"/>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900">
                  <a:solidFill>
                    <a:srgbClr val="5E5E5E"/>
                  </a:solidFill>
                  <a:latin typeface="Roboto"/>
                  <a:ea typeface="Roboto"/>
                  <a:cs typeface="Roboto"/>
                  <a:sym typeface="Roboto"/>
                </a:rPr>
                <a:t>Lorem ipsum dolor sit amet, consectetur adipiscing elit, sed do eiusmod tempor. </a:t>
              </a:r>
              <a:endParaRPr sz="900">
                <a:solidFill>
                  <a:srgbClr val="5E5E5E"/>
                </a:solidFill>
                <a:latin typeface="Roboto"/>
                <a:ea typeface="Roboto"/>
                <a:cs typeface="Roboto"/>
                <a:sym typeface="Roboto"/>
              </a:endParaRPr>
            </a:p>
          </p:txBody>
        </p:sp>
      </p:grpSp>
      <p:grpSp>
        <p:nvGrpSpPr>
          <p:cNvPr id="144" name="Google Shape;144;p28"/>
          <p:cNvGrpSpPr/>
          <p:nvPr/>
        </p:nvGrpSpPr>
        <p:grpSpPr>
          <a:xfrm>
            <a:off x="4572000" y="2295570"/>
            <a:ext cx="2286000" cy="2786719"/>
            <a:chOff x="0" y="2295575"/>
            <a:chExt cx="2286000" cy="2847950"/>
          </a:xfrm>
        </p:grpSpPr>
        <p:grpSp>
          <p:nvGrpSpPr>
            <p:cNvPr id="145" name="Google Shape;145;p28"/>
            <p:cNvGrpSpPr/>
            <p:nvPr/>
          </p:nvGrpSpPr>
          <p:grpSpPr>
            <a:xfrm>
              <a:off x="0" y="2295575"/>
              <a:ext cx="2286000" cy="2847950"/>
              <a:chOff x="0" y="2295575"/>
              <a:chExt cx="2286000" cy="2847950"/>
            </a:xfrm>
          </p:grpSpPr>
          <p:sp>
            <p:nvSpPr>
              <p:cNvPr id="146" name="Google Shape;146;p28"/>
              <p:cNvSpPr/>
              <p:nvPr/>
            </p:nvSpPr>
            <p:spPr>
              <a:xfrm>
                <a:off x="0" y="2823925"/>
                <a:ext cx="2286000" cy="23196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8"/>
              <p:cNvSpPr/>
              <p:nvPr/>
            </p:nvSpPr>
            <p:spPr>
              <a:xfrm>
                <a:off x="0" y="2295575"/>
                <a:ext cx="2286000" cy="53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28"/>
            <p:cNvSpPr txBox="1"/>
            <p:nvPr/>
          </p:nvSpPr>
          <p:spPr>
            <a:xfrm>
              <a:off x="216291" y="2441107"/>
              <a:ext cx="8712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100">
                  <a:solidFill>
                    <a:srgbClr val="5E5E5E"/>
                  </a:solidFill>
                  <a:latin typeface="Roboto"/>
                  <a:ea typeface="Roboto"/>
                  <a:cs typeface="Roboto"/>
                  <a:sym typeface="Roboto"/>
                </a:rPr>
                <a:t>20XX</a:t>
              </a:r>
              <a:endParaRPr sz="1100">
                <a:solidFill>
                  <a:srgbClr val="5E5E5E"/>
                </a:solidFill>
                <a:latin typeface="Roboto"/>
                <a:ea typeface="Roboto"/>
                <a:cs typeface="Roboto"/>
                <a:sym typeface="Roboto"/>
              </a:endParaRPr>
            </a:p>
          </p:txBody>
        </p:sp>
        <p:sp>
          <p:nvSpPr>
            <p:cNvPr id="149" name="Google Shape;149;p28"/>
            <p:cNvSpPr txBox="1"/>
            <p:nvPr/>
          </p:nvSpPr>
          <p:spPr>
            <a:xfrm>
              <a:off x="216300" y="3050050"/>
              <a:ext cx="1853400" cy="7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b="1">
                  <a:solidFill>
                    <a:srgbClr val="5E5E5E"/>
                  </a:solidFill>
                  <a:latin typeface="Roboto"/>
                  <a:ea typeface="Roboto"/>
                  <a:cs typeface="Roboto"/>
                  <a:sym typeface="Roboto"/>
                </a:rPr>
                <a:t>Vestibulum congue tempus</a:t>
              </a:r>
              <a:endParaRPr sz="1500" b="1">
                <a:solidFill>
                  <a:srgbClr val="5E5E5E"/>
                </a:solidFill>
                <a:latin typeface="Roboto"/>
                <a:ea typeface="Roboto"/>
                <a:cs typeface="Roboto"/>
                <a:sym typeface="Roboto"/>
              </a:endParaRPr>
            </a:p>
          </p:txBody>
        </p:sp>
        <p:sp>
          <p:nvSpPr>
            <p:cNvPr id="150" name="Google Shape;150;p28"/>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900">
                  <a:solidFill>
                    <a:srgbClr val="5E5E5E"/>
                  </a:solidFill>
                  <a:latin typeface="Roboto"/>
                  <a:ea typeface="Roboto"/>
                  <a:cs typeface="Roboto"/>
                  <a:sym typeface="Roboto"/>
                </a:rPr>
                <a:t>Lorem ipsum dolor sit amet, consectetur adipiscing elit, sed do eiusmod tempor. </a:t>
              </a:r>
              <a:endParaRPr sz="900">
                <a:solidFill>
                  <a:srgbClr val="5E5E5E"/>
                </a:solidFill>
                <a:latin typeface="Roboto"/>
                <a:ea typeface="Roboto"/>
                <a:cs typeface="Roboto"/>
                <a:sym typeface="Roboto"/>
              </a:endParaRPr>
            </a:p>
          </p:txBody>
        </p:sp>
        <p:cxnSp>
          <p:nvCxnSpPr>
            <p:cNvPr id="151" name="Google Shape;151;p28"/>
            <p:cNvCxnSpPr/>
            <p:nvPr/>
          </p:nvCxnSpPr>
          <p:spPr>
            <a:xfrm>
              <a:off x="2286000" y="2295575"/>
              <a:ext cx="0" cy="2837400"/>
            </a:xfrm>
            <a:prstGeom prst="straightConnector1">
              <a:avLst/>
            </a:prstGeom>
            <a:noFill/>
            <a:ln w="9525" cap="flat" cmpd="sng">
              <a:solidFill>
                <a:srgbClr val="D9D9D9"/>
              </a:solidFill>
              <a:prstDash val="dot"/>
              <a:round/>
              <a:headEnd type="none" w="sm" len="sm"/>
              <a:tailEnd type="none" w="sm" len="sm"/>
            </a:ln>
          </p:spPr>
        </p:cxnSp>
      </p:grpSp>
      <p:grpSp>
        <p:nvGrpSpPr>
          <p:cNvPr id="152" name="Google Shape;152;p28"/>
          <p:cNvGrpSpPr/>
          <p:nvPr/>
        </p:nvGrpSpPr>
        <p:grpSpPr>
          <a:xfrm>
            <a:off x="2286000" y="2295570"/>
            <a:ext cx="2286000" cy="2786719"/>
            <a:chOff x="0" y="2295575"/>
            <a:chExt cx="2286000" cy="2847950"/>
          </a:xfrm>
        </p:grpSpPr>
        <p:grpSp>
          <p:nvGrpSpPr>
            <p:cNvPr id="153" name="Google Shape;153;p28"/>
            <p:cNvGrpSpPr/>
            <p:nvPr/>
          </p:nvGrpSpPr>
          <p:grpSpPr>
            <a:xfrm>
              <a:off x="0" y="2295575"/>
              <a:ext cx="2286000" cy="2847950"/>
              <a:chOff x="0" y="2295575"/>
              <a:chExt cx="2286000" cy="2847950"/>
            </a:xfrm>
          </p:grpSpPr>
          <p:sp>
            <p:nvSpPr>
              <p:cNvPr id="154" name="Google Shape;154;p28"/>
              <p:cNvSpPr/>
              <p:nvPr/>
            </p:nvSpPr>
            <p:spPr>
              <a:xfrm>
                <a:off x="0" y="2823925"/>
                <a:ext cx="2286000" cy="2319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8"/>
              <p:cNvSpPr/>
              <p:nvPr/>
            </p:nvSpPr>
            <p:spPr>
              <a:xfrm>
                <a:off x="0" y="2295575"/>
                <a:ext cx="2286000" cy="53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28"/>
            <p:cNvSpPr txBox="1"/>
            <p:nvPr/>
          </p:nvSpPr>
          <p:spPr>
            <a:xfrm>
              <a:off x="216291" y="2441107"/>
              <a:ext cx="8712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100">
                  <a:solidFill>
                    <a:schemeClr val="dk2"/>
                  </a:solidFill>
                  <a:latin typeface="Roboto"/>
                  <a:ea typeface="Roboto"/>
                  <a:cs typeface="Roboto"/>
                  <a:sym typeface="Roboto"/>
                </a:rPr>
                <a:t>20XX</a:t>
              </a:r>
              <a:endParaRPr sz="1100">
                <a:solidFill>
                  <a:schemeClr val="dk2"/>
                </a:solidFill>
                <a:latin typeface="Roboto"/>
                <a:ea typeface="Roboto"/>
                <a:cs typeface="Roboto"/>
                <a:sym typeface="Roboto"/>
              </a:endParaRPr>
            </a:p>
          </p:txBody>
        </p:sp>
        <p:sp>
          <p:nvSpPr>
            <p:cNvPr id="157" name="Google Shape;157;p28"/>
            <p:cNvSpPr txBox="1"/>
            <p:nvPr/>
          </p:nvSpPr>
          <p:spPr>
            <a:xfrm>
              <a:off x="216300" y="3050050"/>
              <a:ext cx="1853400" cy="7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b="1">
                  <a:solidFill>
                    <a:srgbClr val="FFFFFF"/>
                  </a:solidFill>
                  <a:latin typeface="Roboto"/>
                  <a:ea typeface="Roboto"/>
                  <a:cs typeface="Roboto"/>
                  <a:sym typeface="Roboto"/>
                </a:rPr>
                <a:t>Vestibulum congue tempus</a:t>
              </a:r>
              <a:endParaRPr sz="1500" b="1">
                <a:solidFill>
                  <a:srgbClr val="FFFFFF"/>
                </a:solidFill>
                <a:latin typeface="Roboto"/>
                <a:ea typeface="Roboto"/>
                <a:cs typeface="Roboto"/>
                <a:sym typeface="Roboto"/>
              </a:endParaRPr>
            </a:p>
          </p:txBody>
        </p:sp>
        <p:sp>
          <p:nvSpPr>
            <p:cNvPr id="158" name="Google Shape;158;p28"/>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900">
                  <a:solidFill>
                    <a:srgbClr val="FFFFFF"/>
                  </a:solidFill>
                  <a:latin typeface="Roboto"/>
                  <a:ea typeface="Roboto"/>
                  <a:cs typeface="Roboto"/>
                  <a:sym typeface="Roboto"/>
                </a:rPr>
                <a:t>Lorem ipsum dolor sit amet, consectetur adipiscing elit, sed do eiusmod tempor. </a:t>
              </a:r>
              <a:endParaRPr sz="900">
                <a:solidFill>
                  <a:srgbClr val="FFFFFF"/>
                </a:solidFill>
                <a:latin typeface="Roboto"/>
                <a:ea typeface="Roboto"/>
                <a:cs typeface="Roboto"/>
                <a:sym typeface="Roboto"/>
              </a:endParaRPr>
            </a:p>
          </p:txBody>
        </p:sp>
        <p:cxnSp>
          <p:nvCxnSpPr>
            <p:cNvPr id="159" name="Google Shape;159;p28"/>
            <p:cNvCxnSpPr/>
            <p:nvPr/>
          </p:nvCxnSpPr>
          <p:spPr>
            <a:xfrm>
              <a:off x="2286000" y="2295575"/>
              <a:ext cx="0" cy="2837400"/>
            </a:xfrm>
            <a:prstGeom prst="straightConnector1">
              <a:avLst/>
            </a:prstGeom>
            <a:noFill/>
            <a:ln w="9525" cap="flat" cmpd="sng">
              <a:solidFill>
                <a:schemeClr val="accent3"/>
              </a:solidFill>
              <a:prstDash val="dot"/>
              <a:round/>
              <a:headEnd type="none" w="sm" len="sm"/>
              <a:tailEnd type="none" w="sm" len="sm"/>
            </a:ln>
          </p:spPr>
        </p:cxnSp>
      </p:grpSp>
      <p:grpSp>
        <p:nvGrpSpPr>
          <p:cNvPr id="160" name="Google Shape;160;p28"/>
          <p:cNvGrpSpPr/>
          <p:nvPr/>
        </p:nvGrpSpPr>
        <p:grpSpPr>
          <a:xfrm>
            <a:off x="63325" y="2295530"/>
            <a:ext cx="2222678" cy="2786719"/>
            <a:chOff x="0" y="2295575"/>
            <a:chExt cx="2286000" cy="2847950"/>
          </a:xfrm>
        </p:grpSpPr>
        <p:grpSp>
          <p:nvGrpSpPr>
            <p:cNvPr id="161" name="Google Shape;161;p28"/>
            <p:cNvGrpSpPr/>
            <p:nvPr/>
          </p:nvGrpSpPr>
          <p:grpSpPr>
            <a:xfrm>
              <a:off x="0" y="2295575"/>
              <a:ext cx="2286000" cy="2847950"/>
              <a:chOff x="0" y="2295575"/>
              <a:chExt cx="2286000" cy="2847950"/>
            </a:xfrm>
          </p:grpSpPr>
          <p:sp>
            <p:nvSpPr>
              <p:cNvPr id="162" name="Google Shape;162;p28"/>
              <p:cNvSpPr/>
              <p:nvPr/>
            </p:nvSpPr>
            <p:spPr>
              <a:xfrm>
                <a:off x="0" y="2823925"/>
                <a:ext cx="2286000" cy="2319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8"/>
              <p:cNvSpPr/>
              <p:nvPr/>
            </p:nvSpPr>
            <p:spPr>
              <a:xfrm>
                <a:off x="0" y="2295575"/>
                <a:ext cx="2286000" cy="53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28"/>
            <p:cNvSpPr txBox="1"/>
            <p:nvPr/>
          </p:nvSpPr>
          <p:spPr>
            <a:xfrm>
              <a:off x="216291" y="2441107"/>
              <a:ext cx="8712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100">
                  <a:solidFill>
                    <a:schemeClr val="dk2"/>
                  </a:solidFill>
                  <a:latin typeface="Roboto"/>
                  <a:ea typeface="Roboto"/>
                  <a:cs typeface="Roboto"/>
                  <a:sym typeface="Roboto"/>
                </a:rPr>
                <a:t>20XX</a:t>
              </a:r>
              <a:endParaRPr sz="1100">
                <a:solidFill>
                  <a:schemeClr val="dk2"/>
                </a:solidFill>
                <a:latin typeface="Roboto"/>
                <a:ea typeface="Roboto"/>
                <a:cs typeface="Roboto"/>
                <a:sym typeface="Roboto"/>
              </a:endParaRPr>
            </a:p>
          </p:txBody>
        </p:sp>
        <p:sp>
          <p:nvSpPr>
            <p:cNvPr id="165" name="Google Shape;165;p28"/>
            <p:cNvSpPr txBox="1"/>
            <p:nvPr/>
          </p:nvSpPr>
          <p:spPr>
            <a:xfrm>
              <a:off x="216300" y="3050050"/>
              <a:ext cx="1853400" cy="7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b="1">
                  <a:solidFill>
                    <a:srgbClr val="FFFFFF"/>
                  </a:solidFill>
                  <a:latin typeface="Roboto"/>
                  <a:ea typeface="Roboto"/>
                  <a:cs typeface="Roboto"/>
                  <a:sym typeface="Roboto"/>
                </a:rPr>
                <a:t>Vestibulum congue tempus</a:t>
              </a:r>
              <a:endParaRPr sz="1500" b="1">
                <a:solidFill>
                  <a:srgbClr val="FFFFFF"/>
                </a:solidFill>
                <a:latin typeface="Roboto"/>
                <a:ea typeface="Roboto"/>
                <a:cs typeface="Roboto"/>
                <a:sym typeface="Roboto"/>
              </a:endParaRPr>
            </a:p>
          </p:txBody>
        </p:sp>
        <p:sp>
          <p:nvSpPr>
            <p:cNvPr id="166" name="Google Shape;166;p28"/>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900">
                  <a:solidFill>
                    <a:srgbClr val="FFFFFF"/>
                  </a:solidFill>
                  <a:latin typeface="Roboto"/>
                  <a:ea typeface="Roboto"/>
                  <a:cs typeface="Roboto"/>
                  <a:sym typeface="Roboto"/>
                </a:rPr>
                <a:t>Lorem ipsum dolor sit amet, consectetur adipiscing elit, sed do eiusmod tempor. </a:t>
              </a:r>
              <a:endParaRPr sz="900">
                <a:solidFill>
                  <a:srgbClr val="FFFFFF"/>
                </a:solidFill>
                <a:latin typeface="Roboto"/>
                <a:ea typeface="Roboto"/>
                <a:cs typeface="Roboto"/>
                <a:sym typeface="Roboto"/>
              </a:endParaRPr>
            </a:p>
          </p:txBody>
        </p:sp>
        <p:cxnSp>
          <p:nvCxnSpPr>
            <p:cNvPr id="167" name="Google Shape;167;p28"/>
            <p:cNvCxnSpPr/>
            <p:nvPr/>
          </p:nvCxnSpPr>
          <p:spPr>
            <a:xfrm>
              <a:off x="2286000" y="2295575"/>
              <a:ext cx="0" cy="2837400"/>
            </a:xfrm>
            <a:prstGeom prst="straightConnector1">
              <a:avLst/>
            </a:prstGeom>
            <a:noFill/>
            <a:ln w="9525" cap="flat" cmpd="sng">
              <a:solidFill>
                <a:schemeClr val="accent3"/>
              </a:solidFill>
              <a:prstDash val="dot"/>
              <a:round/>
              <a:headEnd type="none" w="sm" len="sm"/>
              <a:tailEnd type="none" w="sm" len="sm"/>
            </a:ln>
          </p:spPr>
        </p:cxn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ptimistic Diagram 2">
  <p:cSld name="ONE_COLUMN_TEXT_1_1">
    <p:spTree>
      <p:nvGrpSpPr>
        <p:cNvPr id="1" name="Shape 168"/>
        <p:cNvGrpSpPr/>
        <p:nvPr/>
      </p:nvGrpSpPr>
      <p:grpSpPr>
        <a:xfrm>
          <a:off x="0" y="0"/>
          <a:ext cx="0" cy="0"/>
          <a:chOff x="0" y="0"/>
          <a:chExt cx="0" cy="0"/>
        </a:xfrm>
      </p:grpSpPr>
      <p:sp>
        <p:nvSpPr>
          <p:cNvPr id="169" name="Google Shape;169;p2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grpSp>
        <p:nvGrpSpPr>
          <p:cNvPr id="170" name="Google Shape;170;p29"/>
          <p:cNvGrpSpPr/>
          <p:nvPr/>
        </p:nvGrpSpPr>
        <p:grpSpPr>
          <a:xfrm>
            <a:off x="6858000" y="2295570"/>
            <a:ext cx="2222678" cy="2786719"/>
            <a:chOff x="0" y="2295575"/>
            <a:chExt cx="2286000" cy="2847950"/>
          </a:xfrm>
        </p:grpSpPr>
        <p:grpSp>
          <p:nvGrpSpPr>
            <p:cNvPr id="171" name="Google Shape;171;p29"/>
            <p:cNvGrpSpPr/>
            <p:nvPr/>
          </p:nvGrpSpPr>
          <p:grpSpPr>
            <a:xfrm>
              <a:off x="0" y="2295575"/>
              <a:ext cx="2286000" cy="2847950"/>
              <a:chOff x="0" y="2295575"/>
              <a:chExt cx="2286000" cy="2847950"/>
            </a:xfrm>
          </p:grpSpPr>
          <p:sp>
            <p:nvSpPr>
              <p:cNvPr id="172" name="Google Shape;172;p29"/>
              <p:cNvSpPr/>
              <p:nvPr/>
            </p:nvSpPr>
            <p:spPr>
              <a:xfrm>
                <a:off x="0" y="2823925"/>
                <a:ext cx="2286000" cy="231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9"/>
              <p:cNvSpPr/>
              <p:nvPr/>
            </p:nvSpPr>
            <p:spPr>
              <a:xfrm>
                <a:off x="0" y="2295575"/>
                <a:ext cx="2286000" cy="53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29"/>
            <p:cNvSpPr txBox="1"/>
            <p:nvPr/>
          </p:nvSpPr>
          <p:spPr>
            <a:xfrm>
              <a:off x="216291" y="2441107"/>
              <a:ext cx="8712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100">
                  <a:solidFill>
                    <a:srgbClr val="5E5E5E"/>
                  </a:solidFill>
                  <a:latin typeface="Roboto"/>
                  <a:ea typeface="Roboto"/>
                  <a:cs typeface="Roboto"/>
                  <a:sym typeface="Roboto"/>
                </a:rPr>
                <a:t>20XX</a:t>
              </a:r>
              <a:endParaRPr sz="1100">
                <a:solidFill>
                  <a:srgbClr val="5E5E5E"/>
                </a:solidFill>
                <a:latin typeface="Roboto"/>
                <a:ea typeface="Roboto"/>
                <a:cs typeface="Roboto"/>
                <a:sym typeface="Roboto"/>
              </a:endParaRPr>
            </a:p>
          </p:txBody>
        </p:sp>
        <p:sp>
          <p:nvSpPr>
            <p:cNvPr id="175" name="Google Shape;175;p29"/>
            <p:cNvSpPr txBox="1"/>
            <p:nvPr/>
          </p:nvSpPr>
          <p:spPr>
            <a:xfrm>
              <a:off x="216300" y="3050050"/>
              <a:ext cx="1853400" cy="7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b="1">
                  <a:solidFill>
                    <a:srgbClr val="5E5E5E"/>
                  </a:solidFill>
                  <a:latin typeface="Roboto"/>
                  <a:ea typeface="Roboto"/>
                  <a:cs typeface="Roboto"/>
                  <a:sym typeface="Roboto"/>
                </a:rPr>
                <a:t>Vestibulum congue tempus</a:t>
              </a:r>
              <a:endParaRPr sz="1500" b="1">
                <a:solidFill>
                  <a:srgbClr val="5E5E5E"/>
                </a:solidFill>
                <a:latin typeface="Roboto"/>
                <a:ea typeface="Roboto"/>
                <a:cs typeface="Roboto"/>
                <a:sym typeface="Roboto"/>
              </a:endParaRPr>
            </a:p>
          </p:txBody>
        </p:sp>
        <p:sp>
          <p:nvSpPr>
            <p:cNvPr id="176" name="Google Shape;176;p29"/>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900">
                  <a:solidFill>
                    <a:srgbClr val="5E5E5E"/>
                  </a:solidFill>
                  <a:latin typeface="Roboto"/>
                  <a:ea typeface="Roboto"/>
                  <a:cs typeface="Roboto"/>
                  <a:sym typeface="Roboto"/>
                </a:rPr>
                <a:t>Lorem ipsum dolor sit amet, consectetur adipiscing elit, sed do eiusmod tempor. </a:t>
              </a:r>
              <a:endParaRPr sz="900">
                <a:solidFill>
                  <a:srgbClr val="5E5E5E"/>
                </a:solidFill>
                <a:latin typeface="Roboto"/>
                <a:ea typeface="Roboto"/>
                <a:cs typeface="Roboto"/>
                <a:sym typeface="Roboto"/>
              </a:endParaRPr>
            </a:p>
          </p:txBody>
        </p:sp>
      </p:grpSp>
      <p:grpSp>
        <p:nvGrpSpPr>
          <p:cNvPr id="177" name="Google Shape;177;p29"/>
          <p:cNvGrpSpPr/>
          <p:nvPr/>
        </p:nvGrpSpPr>
        <p:grpSpPr>
          <a:xfrm>
            <a:off x="4572000" y="2295570"/>
            <a:ext cx="2286000" cy="2786719"/>
            <a:chOff x="0" y="2295575"/>
            <a:chExt cx="2286000" cy="2847950"/>
          </a:xfrm>
        </p:grpSpPr>
        <p:grpSp>
          <p:nvGrpSpPr>
            <p:cNvPr id="178" name="Google Shape;178;p29"/>
            <p:cNvGrpSpPr/>
            <p:nvPr/>
          </p:nvGrpSpPr>
          <p:grpSpPr>
            <a:xfrm>
              <a:off x="0" y="2295575"/>
              <a:ext cx="2286000" cy="2847950"/>
              <a:chOff x="0" y="2295575"/>
              <a:chExt cx="2286000" cy="2847950"/>
            </a:xfrm>
          </p:grpSpPr>
          <p:sp>
            <p:nvSpPr>
              <p:cNvPr id="179" name="Google Shape;179;p29"/>
              <p:cNvSpPr/>
              <p:nvPr/>
            </p:nvSpPr>
            <p:spPr>
              <a:xfrm>
                <a:off x="0" y="2823925"/>
                <a:ext cx="2286000" cy="231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9"/>
              <p:cNvSpPr/>
              <p:nvPr/>
            </p:nvSpPr>
            <p:spPr>
              <a:xfrm>
                <a:off x="0" y="2295575"/>
                <a:ext cx="2286000" cy="53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29"/>
            <p:cNvSpPr txBox="1"/>
            <p:nvPr/>
          </p:nvSpPr>
          <p:spPr>
            <a:xfrm>
              <a:off x="216291" y="2441107"/>
              <a:ext cx="8712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100">
                  <a:solidFill>
                    <a:srgbClr val="5E5E5E"/>
                  </a:solidFill>
                  <a:latin typeface="Roboto"/>
                  <a:ea typeface="Roboto"/>
                  <a:cs typeface="Roboto"/>
                  <a:sym typeface="Roboto"/>
                </a:rPr>
                <a:t>20XX</a:t>
              </a:r>
              <a:endParaRPr sz="1100">
                <a:solidFill>
                  <a:srgbClr val="5E5E5E"/>
                </a:solidFill>
                <a:latin typeface="Roboto"/>
                <a:ea typeface="Roboto"/>
                <a:cs typeface="Roboto"/>
                <a:sym typeface="Roboto"/>
              </a:endParaRPr>
            </a:p>
          </p:txBody>
        </p:sp>
        <p:sp>
          <p:nvSpPr>
            <p:cNvPr id="182" name="Google Shape;182;p29"/>
            <p:cNvSpPr txBox="1"/>
            <p:nvPr/>
          </p:nvSpPr>
          <p:spPr>
            <a:xfrm>
              <a:off x="216300" y="3050050"/>
              <a:ext cx="1853400" cy="7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b="1">
                  <a:solidFill>
                    <a:srgbClr val="5E5E5E"/>
                  </a:solidFill>
                  <a:latin typeface="Roboto"/>
                  <a:ea typeface="Roboto"/>
                  <a:cs typeface="Roboto"/>
                  <a:sym typeface="Roboto"/>
                </a:rPr>
                <a:t>Vestibulum congue tempus</a:t>
              </a:r>
              <a:endParaRPr sz="1500" b="1">
                <a:solidFill>
                  <a:srgbClr val="5E5E5E"/>
                </a:solidFill>
                <a:latin typeface="Roboto"/>
                <a:ea typeface="Roboto"/>
                <a:cs typeface="Roboto"/>
                <a:sym typeface="Roboto"/>
              </a:endParaRPr>
            </a:p>
          </p:txBody>
        </p:sp>
        <p:sp>
          <p:nvSpPr>
            <p:cNvPr id="183" name="Google Shape;183;p29"/>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900">
                  <a:solidFill>
                    <a:srgbClr val="5E5E5E"/>
                  </a:solidFill>
                  <a:latin typeface="Roboto"/>
                  <a:ea typeface="Roboto"/>
                  <a:cs typeface="Roboto"/>
                  <a:sym typeface="Roboto"/>
                </a:rPr>
                <a:t>Lorem ipsum dolor sit amet, consectetur adipiscing elit, sed do eiusmod tempor. </a:t>
              </a:r>
              <a:endParaRPr sz="900">
                <a:solidFill>
                  <a:srgbClr val="5E5E5E"/>
                </a:solidFill>
                <a:latin typeface="Roboto"/>
                <a:ea typeface="Roboto"/>
                <a:cs typeface="Roboto"/>
                <a:sym typeface="Roboto"/>
              </a:endParaRPr>
            </a:p>
          </p:txBody>
        </p:sp>
        <p:cxnSp>
          <p:nvCxnSpPr>
            <p:cNvPr id="184" name="Google Shape;184;p29"/>
            <p:cNvCxnSpPr/>
            <p:nvPr/>
          </p:nvCxnSpPr>
          <p:spPr>
            <a:xfrm>
              <a:off x="2286000" y="2295575"/>
              <a:ext cx="0" cy="2837400"/>
            </a:xfrm>
            <a:prstGeom prst="straightConnector1">
              <a:avLst/>
            </a:prstGeom>
            <a:noFill/>
            <a:ln w="9525" cap="flat" cmpd="sng">
              <a:solidFill>
                <a:srgbClr val="D9D9D9"/>
              </a:solidFill>
              <a:prstDash val="dot"/>
              <a:round/>
              <a:headEnd type="none" w="sm" len="sm"/>
              <a:tailEnd type="none" w="sm" len="sm"/>
            </a:ln>
          </p:spPr>
        </p:cxnSp>
      </p:grpSp>
      <p:grpSp>
        <p:nvGrpSpPr>
          <p:cNvPr id="185" name="Google Shape;185;p29"/>
          <p:cNvGrpSpPr/>
          <p:nvPr/>
        </p:nvGrpSpPr>
        <p:grpSpPr>
          <a:xfrm>
            <a:off x="2286000" y="2295570"/>
            <a:ext cx="2286000" cy="2786719"/>
            <a:chOff x="0" y="2295575"/>
            <a:chExt cx="2286000" cy="2847950"/>
          </a:xfrm>
        </p:grpSpPr>
        <p:grpSp>
          <p:nvGrpSpPr>
            <p:cNvPr id="186" name="Google Shape;186;p29"/>
            <p:cNvGrpSpPr/>
            <p:nvPr/>
          </p:nvGrpSpPr>
          <p:grpSpPr>
            <a:xfrm>
              <a:off x="0" y="2295575"/>
              <a:ext cx="2286000" cy="2847950"/>
              <a:chOff x="0" y="2295575"/>
              <a:chExt cx="2286000" cy="2847950"/>
            </a:xfrm>
          </p:grpSpPr>
          <p:sp>
            <p:nvSpPr>
              <p:cNvPr id="187" name="Google Shape;187;p29"/>
              <p:cNvSpPr/>
              <p:nvPr/>
            </p:nvSpPr>
            <p:spPr>
              <a:xfrm>
                <a:off x="0" y="2823925"/>
                <a:ext cx="2286000" cy="2319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9"/>
              <p:cNvSpPr/>
              <p:nvPr/>
            </p:nvSpPr>
            <p:spPr>
              <a:xfrm>
                <a:off x="0" y="2295575"/>
                <a:ext cx="2286000" cy="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Google Shape;189;p29"/>
            <p:cNvSpPr txBox="1"/>
            <p:nvPr/>
          </p:nvSpPr>
          <p:spPr>
            <a:xfrm>
              <a:off x="216291" y="2441107"/>
              <a:ext cx="8712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100">
                  <a:solidFill>
                    <a:schemeClr val="dk2"/>
                  </a:solidFill>
                  <a:latin typeface="Roboto"/>
                  <a:ea typeface="Roboto"/>
                  <a:cs typeface="Roboto"/>
                  <a:sym typeface="Roboto"/>
                </a:rPr>
                <a:t>20XX</a:t>
              </a:r>
              <a:endParaRPr sz="1100">
                <a:solidFill>
                  <a:schemeClr val="dk2"/>
                </a:solidFill>
                <a:latin typeface="Roboto"/>
                <a:ea typeface="Roboto"/>
                <a:cs typeface="Roboto"/>
                <a:sym typeface="Roboto"/>
              </a:endParaRPr>
            </a:p>
          </p:txBody>
        </p:sp>
        <p:sp>
          <p:nvSpPr>
            <p:cNvPr id="190" name="Google Shape;190;p29"/>
            <p:cNvSpPr txBox="1"/>
            <p:nvPr/>
          </p:nvSpPr>
          <p:spPr>
            <a:xfrm>
              <a:off x="216300" y="3050050"/>
              <a:ext cx="1853400" cy="7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b="1">
                  <a:solidFill>
                    <a:srgbClr val="FFFFFF"/>
                  </a:solidFill>
                  <a:latin typeface="Roboto"/>
                  <a:ea typeface="Roboto"/>
                  <a:cs typeface="Roboto"/>
                  <a:sym typeface="Roboto"/>
                </a:rPr>
                <a:t>Vestibulum congue tempus</a:t>
              </a:r>
              <a:endParaRPr sz="1500" b="1">
                <a:solidFill>
                  <a:srgbClr val="FFFFFF"/>
                </a:solidFill>
                <a:latin typeface="Roboto"/>
                <a:ea typeface="Roboto"/>
                <a:cs typeface="Roboto"/>
                <a:sym typeface="Roboto"/>
              </a:endParaRPr>
            </a:p>
          </p:txBody>
        </p:sp>
        <p:sp>
          <p:nvSpPr>
            <p:cNvPr id="191" name="Google Shape;191;p29"/>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900">
                  <a:solidFill>
                    <a:srgbClr val="FFFFFF"/>
                  </a:solidFill>
                  <a:latin typeface="Roboto"/>
                  <a:ea typeface="Roboto"/>
                  <a:cs typeface="Roboto"/>
                  <a:sym typeface="Roboto"/>
                </a:rPr>
                <a:t>Lorem ipsum dolor sit amet, consectetur adipiscing elit, sed do eiusmod tempor. </a:t>
              </a:r>
              <a:endParaRPr sz="900">
                <a:solidFill>
                  <a:srgbClr val="FFFFFF"/>
                </a:solidFill>
                <a:latin typeface="Roboto"/>
                <a:ea typeface="Roboto"/>
                <a:cs typeface="Roboto"/>
                <a:sym typeface="Roboto"/>
              </a:endParaRPr>
            </a:p>
          </p:txBody>
        </p:sp>
        <p:cxnSp>
          <p:nvCxnSpPr>
            <p:cNvPr id="192" name="Google Shape;192;p29"/>
            <p:cNvCxnSpPr/>
            <p:nvPr/>
          </p:nvCxnSpPr>
          <p:spPr>
            <a:xfrm>
              <a:off x="2286000" y="2295575"/>
              <a:ext cx="0" cy="2837400"/>
            </a:xfrm>
            <a:prstGeom prst="straightConnector1">
              <a:avLst/>
            </a:prstGeom>
            <a:noFill/>
            <a:ln w="9525" cap="flat" cmpd="sng">
              <a:solidFill>
                <a:schemeClr val="accent3"/>
              </a:solidFill>
              <a:prstDash val="dot"/>
              <a:round/>
              <a:headEnd type="none" w="sm" len="sm"/>
              <a:tailEnd type="none" w="sm" len="sm"/>
            </a:ln>
          </p:spPr>
        </p:cxnSp>
      </p:grpSp>
      <p:grpSp>
        <p:nvGrpSpPr>
          <p:cNvPr id="193" name="Google Shape;193;p29"/>
          <p:cNvGrpSpPr/>
          <p:nvPr/>
        </p:nvGrpSpPr>
        <p:grpSpPr>
          <a:xfrm>
            <a:off x="63325" y="2295530"/>
            <a:ext cx="2222678" cy="2786719"/>
            <a:chOff x="0" y="2295575"/>
            <a:chExt cx="2286000" cy="2847950"/>
          </a:xfrm>
        </p:grpSpPr>
        <p:grpSp>
          <p:nvGrpSpPr>
            <p:cNvPr id="194" name="Google Shape;194;p29"/>
            <p:cNvGrpSpPr/>
            <p:nvPr/>
          </p:nvGrpSpPr>
          <p:grpSpPr>
            <a:xfrm>
              <a:off x="0" y="2295575"/>
              <a:ext cx="2286000" cy="2847950"/>
              <a:chOff x="0" y="2295575"/>
              <a:chExt cx="2286000" cy="2847950"/>
            </a:xfrm>
          </p:grpSpPr>
          <p:sp>
            <p:nvSpPr>
              <p:cNvPr id="195" name="Google Shape;195;p29"/>
              <p:cNvSpPr/>
              <p:nvPr/>
            </p:nvSpPr>
            <p:spPr>
              <a:xfrm>
                <a:off x="0" y="2823925"/>
                <a:ext cx="2286000" cy="2319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9"/>
              <p:cNvSpPr/>
              <p:nvPr/>
            </p:nvSpPr>
            <p:spPr>
              <a:xfrm>
                <a:off x="0" y="2295575"/>
                <a:ext cx="2286000" cy="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29"/>
            <p:cNvSpPr txBox="1"/>
            <p:nvPr/>
          </p:nvSpPr>
          <p:spPr>
            <a:xfrm>
              <a:off x="216291" y="2441107"/>
              <a:ext cx="8712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100">
                  <a:solidFill>
                    <a:schemeClr val="dk2"/>
                  </a:solidFill>
                  <a:latin typeface="Roboto"/>
                  <a:ea typeface="Roboto"/>
                  <a:cs typeface="Roboto"/>
                  <a:sym typeface="Roboto"/>
                </a:rPr>
                <a:t>20XX</a:t>
              </a:r>
              <a:endParaRPr sz="1100">
                <a:solidFill>
                  <a:schemeClr val="dk2"/>
                </a:solidFill>
                <a:latin typeface="Roboto"/>
                <a:ea typeface="Roboto"/>
                <a:cs typeface="Roboto"/>
                <a:sym typeface="Roboto"/>
              </a:endParaRPr>
            </a:p>
          </p:txBody>
        </p:sp>
        <p:sp>
          <p:nvSpPr>
            <p:cNvPr id="198" name="Google Shape;198;p29"/>
            <p:cNvSpPr txBox="1"/>
            <p:nvPr/>
          </p:nvSpPr>
          <p:spPr>
            <a:xfrm>
              <a:off x="216300" y="3050050"/>
              <a:ext cx="1853400" cy="7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b="1">
                  <a:solidFill>
                    <a:srgbClr val="FFFFFF"/>
                  </a:solidFill>
                  <a:latin typeface="Roboto"/>
                  <a:ea typeface="Roboto"/>
                  <a:cs typeface="Roboto"/>
                  <a:sym typeface="Roboto"/>
                </a:rPr>
                <a:t>Vestibulum congue tempus</a:t>
              </a:r>
              <a:endParaRPr sz="1500" b="1">
                <a:solidFill>
                  <a:srgbClr val="FFFFFF"/>
                </a:solidFill>
                <a:latin typeface="Roboto"/>
                <a:ea typeface="Roboto"/>
                <a:cs typeface="Roboto"/>
                <a:sym typeface="Roboto"/>
              </a:endParaRPr>
            </a:p>
          </p:txBody>
        </p:sp>
        <p:sp>
          <p:nvSpPr>
            <p:cNvPr id="199" name="Google Shape;199;p29"/>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900">
                  <a:solidFill>
                    <a:srgbClr val="FFFFFF"/>
                  </a:solidFill>
                  <a:latin typeface="Roboto"/>
                  <a:ea typeface="Roboto"/>
                  <a:cs typeface="Roboto"/>
                  <a:sym typeface="Roboto"/>
                </a:rPr>
                <a:t>Lorem ipsum dolor sit amet, consectetur adipiscing elit, sed do eiusmod tempor. </a:t>
              </a:r>
              <a:endParaRPr sz="900">
                <a:solidFill>
                  <a:srgbClr val="FFFFFF"/>
                </a:solidFill>
                <a:latin typeface="Roboto"/>
                <a:ea typeface="Roboto"/>
                <a:cs typeface="Roboto"/>
                <a:sym typeface="Roboto"/>
              </a:endParaRPr>
            </a:p>
          </p:txBody>
        </p:sp>
        <p:cxnSp>
          <p:nvCxnSpPr>
            <p:cNvPr id="200" name="Google Shape;200;p29"/>
            <p:cNvCxnSpPr/>
            <p:nvPr/>
          </p:nvCxnSpPr>
          <p:spPr>
            <a:xfrm>
              <a:off x="2286000" y="2295575"/>
              <a:ext cx="0" cy="2837400"/>
            </a:xfrm>
            <a:prstGeom prst="straightConnector1">
              <a:avLst/>
            </a:prstGeom>
            <a:noFill/>
            <a:ln w="9525" cap="flat" cmpd="sng">
              <a:solidFill>
                <a:schemeClr val="accent3"/>
              </a:solidFill>
              <a:prstDash val="dot"/>
              <a:round/>
              <a:headEnd type="none" w="sm" len="sm"/>
              <a:tailEnd type="none" w="sm" len="sm"/>
            </a:ln>
          </p:spPr>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servative Diagram 2">
  <p:cSld name="ONE_COLUMN_TEXT_1_1_1">
    <p:spTree>
      <p:nvGrpSpPr>
        <p:cNvPr id="1" name="Shape 201"/>
        <p:cNvGrpSpPr/>
        <p:nvPr/>
      </p:nvGrpSpPr>
      <p:grpSpPr>
        <a:xfrm>
          <a:off x="0" y="0"/>
          <a:ext cx="0" cy="0"/>
          <a:chOff x="0" y="0"/>
          <a:chExt cx="0" cy="0"/>
        </a:xfrm>
      </p:grpSpPr>
      <p:sp>
        <p:nvSpPr>
          <p:cNvPr id="202" name="Google Shape;202;p3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grpSp>
        <p:nvGrpSpPr>
          <p:cNvPr id="203" name="Google Shape;203;p30"/>
          <p:cNvGrpSpPr/>
          <p:nvPr/>
        </p:nvGrpSpPr>
        <p:grpSpPr>
          <a:xfrm>
            <a:off x="6858000" y="2295570"/>
            <a:ext cx="2222678" cy="2786719"/>
            <a:chOff x="0" y="2295575"/>
            <a:chExt cx="2286000" cy="2847950"/>
          </a:xfrm>
        </p:grpSpPr>
        <p:grpSp>
          <p:nvGrpSpPr>
            <p:cNvPr id="204" name="Google Shape;204;p30"/>
            <p:cNvGrpSpPr/>
            <p:nvPr/>
          </p:nvGrpSpPr>
          <p:grpSpPr>
            <a:xfrm>
              <a:off x="0" y="2295575"/>
              <a:ext cx="2286000" cy="2847950"/>
              <a:chOff x="0" y="2295575"/>
              <a:chExt cx="2286000" cy="2847950"/>
            </a:xfrm>
          </p:grpSpPr>
          <p:sp>
            <p:nvSpPr>
              <p:cNvPr id="205" name="Google Shape;205;p30"/>
              <p:cNvSpPr/>
              <p:nvPr/>
            </p:nvSpPr>
            <p:spPr>
              <a:xfrm>
                <a:off x="0" y="2823925"/>
                <a:ext cx="2286000" cy="231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a:off x="0" y="2295575"/>
                <a:ext cx="2286000" cy="53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30"/>
            <p:cNvSpPr txBox="1"/>
            <p:nvPr/>
          </p:nvSpPr>
          <p:spPr>
            <a:xfrm>
              <a:off x="216291" y="2441107"/>
              <a:ext cx="8712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100">
                  <a:solidFill>
                    <a:srgbClr val="5E5E5E"/>
                  </a:solidFill>
                  <a:latin typeface="Roboto"/>
                  <a:ea typeface="Roboto"/>
                  <a:cs typeface="Roboto"/>
                  <a:sym typeface="Roboto"/>
                </a:rPr>
                <a:t>20XX</a:t>
              </a:r>
              <a:endParaRPr sz="1100">
                <a:solidFill>
                  <a:srgbClr val="5E5E5E"/>
                </a:solidFill>
                <a:latin typeface="Roboto"/>
                <a:ea typeface="Roboto"/>
                <a:cs typeface="Roboto"/>
                <a:sym typeface="Roboto"/>
              </a:endParaRPr>
            </a:p>
          </p:txBody>
        </p:sp>
        <p:sp>
          <p:nvSpPr>
            <p:cNvPr id="208" name="Google Shape;208;p30"/>
            <p:cNvSpPr txBox="1"/>
            <p:nvPr/>
          </p:nvSpPr>
          <p:spPr>
            <a:xfrm>
              <a:off x="216300" y="3050050"/>
              <a:ext cx="1853400" cy="7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b="1">
                  <a:solidFill>
                    <a:srgbClr val="5E5E5E"/>
                  </a:solidFill>
                  <a:latin typeface="Roboto"/>
                  <a:ea typeface="Roboto"/>
                  <a:cs typeface="Roboto"/>
                  <a:sym typeface="Roboto"/>
                </a:rPr>
                <a:t>Vestibulum congue tempus</a:t>
              </a:r>
              <a:endParaRPr sz="1500" b="1">
                <a:solidFill>
                  <a:srgbClr val="5E5E5E"/>
                </a:solidFill>
                <a:latin typeface="Roboto"/>
                <a:ea typeface="Roboto"/>
                <a:cs typeface="Roboto"/>
                <a:sym typeface="Roboto"/>
              </a:endParaRPr>
            </a:p>
          </p:txBody>
        </p:sp>
        <p:sp>
          <p:nvSpPr>
            <p:cNvPr id="209" name="Google Shape;209;p30"/>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900">
                  <a:solidFill>
                    <a:srgbClr val="5E5E5E"/>
                  </a:solidFill>
                  <a:latin typeface="Roboto"/>
                  <a:ea typeface="Roboto"/>
                  <a:cs typeface="Roboto"/>
                  <a:sym typeface="Roboto"/>
                </a:rPr>
                <a:t>Lorem ipsum dolor sit amet, consectetur adipiscing elit, sed do eiusmod tempor. </a:t>
              </a:r>
              <a:endParaRPr sz="900">
                <a:solidFill>
                  <a:srgbClr val="5E5E5E"/>
                </a:solidFill>
                <a:latin typeface="Roboto"/>
                <a:ea typeface="Roboto"/>
                <a:cs typeface="Roboto"/>
                <a:sym typeface="Roboto"/>
              </a:endParaRPr>
            </a:p>
          </p:txBody>
        </p:sp>
      </p:grpSp>
      <p:grpSp>
        <p:nvGrpSpPr>
          <p:cNvPr id="210" name="Google Shape;210;p30"/>
          <p:cNvGrpSpPr/>
          <p:nvPr/>
        </p:nvGrpSpPr>
        <p:grpSpPr>
          <a:xfrm>
            <a:off x="4572000" y="2295570"/>
            <a:ext cx="2286000" cy="2786719"/>
            <a:chOff x="0" y="2295575"/>
            <a:chExt cx="2286000" cy="2847950"/>
          </a:xfrm>
        </p:grpSpPr>
        <p:grpSp>
          <p:nvGrpSpPr>
            <p:cNvPr id="211" name="Google Shape;211;p30"/>
            <p:cNvGrpSpPr/>
            <p:nvPr/>
          </p:nvGrpSpPr>
          <p:grpSpPr>
            <a:xfrm>
              <a:off x="0" y="2295575"/>
              <a:ext cx="2286000" cy="2847950"/>
              <a:chOff x="0" y="2295575"/>
              <a:chExt cx="2286000" cy="2847950"/>
            </a:xfrm>
          </p:grpSpPr>
          <p:sp>
            <p:nvSpPr>
              <p:cNvPr id="212" name="Google Shape;212;p30"/>
              <p:cNvSpPr/>
              <p:nvPr/>
            </p:nvSpPr>
            <p:spPr>
              <a:xfrm>
                <a:off x="0" y="2823925"/>
                <a:ext cx="2286000" cy="231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0"/>
              <p:cNvSpPr/>
              <p:nvPr/>
            </p:nvSpPr>
            <p:spPr>
              <a:xfrm>
                <a:off x="0" y="2295575"/>
                <a:ext cx="2286000" cy="53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30"/>
            <p:cNvSpPr txBox="1"/>
            <p:nvPr/>
          </p:nvSpPr>
          <p:spPr>
            <a:xfrm>
              <a:off x="216291" y="2441107"/>
              <a:ext cx="8712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100">
                  <a:solidFill>
                    <a:srgbClr val="5E5E5E"/>
                  </a:solidFill>
                  <a:latin typeface="Roboto"/>
                  <a:ea typeface="Roboto"/>
                  <a:cs typeface="Roboto"/>
                  <a:sym typeface="Roboto"/>
                </a:rPr>
                <a:t>20XX</a:t>
              </a:r>
              <a:endParaRPr sz="1100">
                <a:solidFill>
                  <a:srgbClr val="5E5E5E"/>
                </a:solidFill>
                <a:latin typeface="Roboto"/>
                <a:ea typeface="Roboto"/>
                <a:cs typeface="Roboto"/>
                <a:sym typeface="Roboto"/>
              </a:endParaRPr>
            </a:p>
          </p:txBody>
        </p:sp>
        <p:sp>
          <p:nvSpPr>
            <p:cNvPr id="215" name="Google Shape;215;p30"/>
            <p:cNvSpPr txBox="1"/>
            <p:nvPr/>
          </p:nvSpPr>
          <p:spPr>
            <a:xfrm>
              <a:off x="216300" y="3050050"/>
              <a:ext cx="1853400" cy="7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b="1">
                  <a:solidFill>
                    <a:srgbClr val="5E5E5E"/>
                  </a:solidFill>
                  <a:latin typeface="Roboto"/>
                  <a:ea typeface="Roboto"/>
                  <a:cs typeface="Roboto"/>
                  <a:sym typeface="Roboto"/>
                </a:rPr>
                <a:t>Vestibulum congue tempus</a:t>
              </a:r>
              <a:endParaRPr sz="1500" b="1">
                <a:solidFill>
                  <a:srgbClr val="5E5E5E"/>
                </a:solidFill>
                <a:latin typeface="Roboto"/>
                <a:ea typeface="Roboto"/>
                <a:cs typeface="Roboto"/>
                <a:sym typeface="Roboto"/>
              </a:endParaRPr>
            </a:p>
          </p:txBody>
        </p:sp>
        <p:sp>
          <p:nvSpPr>
            <p:cNvPr id="216" name="Google Shape;216;p30"/>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900">
                  <a:solidFill>
                    <a:srgbClr val="5E5E5E"/>
                  </a:solidFill>
                  <a:latin typeface="Roboto"/>
                  <a:ea typeface="Roboto"/>
                  <a:cs typeface="Roboto"/>
                  <a:sym typeface="Roboto"/>
                </a:rPr>
                <a:t>Lorem ipsum dolor sit amet, consectetur adipiscing elit, sed do eiusmod tempor. </a:t>
              </a:r>
              <a:endParaRPr sz="900">
                <a:solidFill>
                  <a:srgbClr val="5E5E5E"/>
                </a:solidFill>
                <a:latin typeface="Roboto"/>
                <a:ea typeface="Roboto"/>
                <a:cs typeface="Roboto"/>
                <a:sym typeface="Roboto"/>
              </a:endParaRPr>
            </a:p>
          </p:txBody>
        </p:sp>
        <p:cxnSp>
          <p:nvCxnSpPr>
            <p:cNvPr id="217" name="Google Shape;217;p30"/>
            <p:cNvCxnSpPr/>
            <p:nvPr/>
          </p:nvCxnSpPr>
          <p:spPr>
            <a:xfrm>
              <a:off x="2286000" y="2295575"/>
              <a:ext cx="0" cy="2837400"/>
            </a:xfrm>
            <a:prstGeom prst="straightConnector1">
              <a:avLst/>
            </a:prstGeom>
            <a:noFill/>
            <a:ln w="9525" cap="flat" cmpd="sng">
              <a:solidFill>
                <a:srgbClr val="D9D9D9"/>
              </a:solidFill>
              <a:prstDash val="dot"/>
              <a:round/>
              <a:headEnd type="none" w="sm" len="sm"/>
              <a:tailEnd type="none" w="sm" len="sm"/>
            </a:ln>
          </p:spPr>
        </p:cxnSp>
      </p:grpSp>
      <p:grpSp>
        <p:nvGrpSpPr>
          <p:cNvPr id="218" name="Google Shape;218;p30"/>
          <p:cNvGrpSpPr/>
          <p:nvPr/>
        </p:nvGrpSpPr>
        <p:grpSpPr>
          <a:xfrm>
            <a:off x="2286000" y="2295570"/>
            <a:ext cx="2286000" cy="2786719"/>
            <a:chOff x="0" y="2295575"/>
            <a:chExt cx="2286000" cy="2847950"/>
          </a:xfrm>
        </p:grpSpPr>
        <p:grpSp>
          <p:nvGrpSpPr>
            <p:cNvPr id="219" name="Google Shape;219;p30"/>
            <p:cNvGrpSpPr/>
            <p:nvPr/>
          </p:nvGrpSpPr>
          <p:grpSpPr>
            <a:xfrm>
              <a:off x="0" y="2295575"/>
              <a:ext cx="2286000" cy="2847950"/>
              <a:chOff x="0" y="2295575"/>
              <a:chExt cx="2286000" cy="2847950"/>
            </a:xfrm>
          </p:grpSpPr>
          <p:sp>
            <p:nvSpPr>
              <p:cNvPr id="220" name="Google Shape;220;p30"/>
              <p:cNvSpPr/>
              <p:nvPr/>
            </p:nvSpPr>
            <p:spPr>
              <a:xfrm>
                <a:off x="0" y="2823925"/>
                <a:ext cx="2286000" cy="2319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0"/>
              <p:cNvSpPr/>
              <p:nvPr/>
            </p:nvSpPr>
            <p:spPr>
              <a:xfrm>
                <a:off x="0" y="2295575"/>
                <a:ext cx="2286000" cy="53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30"/>
            <p:cNvSpPr txBox="1"/>
            <p:nvPr/>
          </p:nvSpPr>
          <p:spPr>
            <a:xfrm>
              <a:off x="216291" y="2441107"/>
              <a:ext cx="8712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100">
                  <a:solidFill>
                    <a:schemeClr val="dk2"/>
                  </a:solidFill>
                  <a:latin typeface="Roboto"/>
                  <a:ea typeface="Roboto"/>
                  <a:cs typeface="Roboto"/>
                  <a:sym typeface="Roboto"/>
                </a:rPr>
                <a:t>20XX</a:t>
              </a:r>
              <a:endParaRPr sz="1100">
                <a:solidFill>
                  <a:schemeClr val="dk2"/>
                </a:solidFill>
                <a:latin typeface="Roboto"/>
                <a:ea typeface="Roboto"/>
                <a:cs typeface="Roboto"/>
                <a:sym typeface="Roboto"/>
              </a:endParaRPr>
            </a:p>
          </p:txBody>
        </p:sp>
        <p:sp>
          <p:nvSpPr>
            <p:cNvPr id="223" name="Google Shape;223;p30"/>
            <p:cNvSpPr txBox="1"/>
            <p:nvPr/>
          </p:nvSpPr>
          <p:spPr>
            <a:xfrm>
              <a:off x="216300" y="3050050"/>
              <a:ext cx="1853400" cy="7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b="1">
                  <a:solidFill>
                    <a:srgbClr val="FFFFFF"/>
                  </a:solidFill>
                  <a:latin typeface="Roboto"/>
                  <a:ea typeface="Roboto"/>
                  <a:cs typeface="Roboto"/>
                  <a:sym typeface="Roboto"/>
                </a:rPr>
                <a:t>Vestibulum congue tempus</a:t>
              </a:r>
              <a:endParaRPr sz="1500" b="1">
                <a:solidFill>
                  <a:srgbClr val="FFFFFF"/>
                </a:solidFill>
                <a:latin typeface="Roboto"/>
                <a:ea typeface="Roboto"/>
                <a:cs typeface="Roboto"/>
                <a:sym typeface="Roboto"/>
              </a:endParaRPr>
            </a:p>
          </p:txBody>
        </p:sp>
        <p:sp>
          <p:nvSpPr>
            <p:cNvPr id="224" name="Google Shape;224;p30"/>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900">
                  <a:solidFill>
                    <a:srgbClr val="FFFFFF"/>
                  </a:solidFill>
                  <a:latin typeface="Roboto"/>
                  <a:ea typeface="Roboto"/>
                  <a:cs typeface="Roboto"/>
                  <a:sym typeface="Roboto"/>
                </a:rPr>
                <a:t>Lorem ipsum dolor sit amet, consectetur adipiscing elit, sed do eiusmod tempor. </a:t>
              </a:r>
              <a:endParaRPr sz="900">
                <a:solidFill>
                  <a:srgbClr val="FFFFFF"/>
                </a:solidFill>
                <a:latin typeface="Roboto"/>
                <a:ea typeface="Roboto"/>
                <a:cs typeface="Roboto"/>
                <a:sym typeface="Roboto"/>
              </a:endParaRPr>
            </a:p>
          </p:txBody>
        </p:sp>
        <p:cxnSp>
          <p:nvCxnSpPr>
            <p:cNvPr id="225" name="Google Shape;225;p30"/>
            <p:cNvCxnSpPr/>
            <p:nvPr/>
          </p:nvCxnSpPr>
          <p:spPr>
            <a:xfrm>
              <a:off x="2286000" y="2295575"/>
              <a:ext cx="0" cy="2837400"/>
            </a:xfrm>
            <a:prstGeom prst="straightConnector1">
              <a:avLst/>
            </a:prstGeom>
            <a:noFill/>
            <a:ln w="9525" cap="flat" cmpd="sng">
              <a:solidFill>
                <a:schemeClr val="accent3"/>
              </a:solidFill>
              <a:prstDash val="dot"/>
              <a:round/>
              <a:headEnd type="none" w="sm" len="sm"/>
              <a:tailEnd type="none" w="sm" len="sm"/>
            </a:ln>
          </p:spPr>
        </p:cxnSp>
      </p:grpSp>
      <p:grpSp>
        <p:nvGrpSpPr>
          <p:cNvPr id="226" name="Google Shape;226;p30"/>
          <p:cNvGrpSpPr/>
          <p:nvPr/>
        </p:nvGrpSpPr>
        <p:grpSpPr>
          <a:xfrm>
            <a:off x="63325" y="2295530"/>
            <a:ext cx="2222678" cy="2786719"/>
            <a:chOff x="0" y="2295575"/>
            <a:chExt cx="2286000" cy="2847950"/>
          </a:xfrm>
        </p:grpSpPr>
        <p:grpSp>
          <p:nvGrpSpPr>
            <p:cNvPr id="227" name="Google Shape;227;p30"/>
            <p:cNvGrpSpPr/>
            <p:nvPr/>
          </p:nvGrpSpPr>
          <p:grpSpPr>
            <a:xfrm>
              <a:off x="0" y="2295575"/>
              <a:ext cx="2286000" cy="2847950"/>
              <a:chOff x="0" y="2295575"/>
              <a:chExt cx="2286000" cy="2847950"/>
            </a:xfrm>
          </p:grpSpPr>
          <p:sp>
            <p:nvSpPr>
              <p:cNvPr id="228" name="Google Shape;228;p30"/>
              <p:cNvSpPr/>
              <p:nvPr/>
            </p:nvSpPr>
            <p:spPr>
              <a:xfrm>
                <a:off x="0" y="2823925"/>
                <a:ext cx="2286000" cy="2319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0"/>
              <p:cNvSpPr/>
              <p:nvPr/>
            </p:nvSpPr>
            <p:spPr>
              <a:xfrm>
                <a:off x="0" y="2295575"/>
                <a:ext cx="2286000" cy="53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30"/>
            <p:cNvSpPr txBox="1"/>
            <p:nvPr/>
          </p:nvSpPr>
          <p:spPr>
            <a:xfrm>
              <a:off x="216291" y="2441107"/>
              <a:ext cx="8712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100">
                  <a:solidFill>
                    <a:schemeClr val="dk2"/>
                  </a:solidFill>
                  <a:latin typeface="Roboto"/>
                  <a:ea typeface="Roboto"/>
                  <a:cs typeface="Roboto"/>
                  <a:sym typeface="Roboto"/>
                </a:rPr>
                <a:t>20XX</a:t>
              </a:r>
              <a:endParaRPr sz="1100">
                <a:solidFill>
                  <a:schemeClr val="dk2"/>
                </a:solidFill>
                <a:latin typeface="Roboto"/>
                <a:ea typeface="Roboto"/>
                <a:cs typeface="Roboto"/>
                <a:sym typeface="Roboto"/>
              </a:endParaRPr>
            </a:p>
          </p:txBody>
        </p:sp>
        <p:sp>
          <p:nvSpPr>
            <p:cNvPr id="231" name="Google Shape;231;p30"/>
            <p:cNvSpPr txBox="1"/>
            <p:nvPr/>
          </p:nvSpPr>
          <p:spPr>
            <a:xfrm>
              <a:off x="216300" y="3050050"/>
              <a:ext cx="1853400" cy="7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b="1">
                  <a:solidFill>
                    <a:srgbClr val="FFFFFF"/>
                  </a:solidFill>
                  <a:latin typeface="Roboto"/>
                  <a:ea typeface="Roboto"/>
                  <a:cs typeface="Roboto"/>
                  <a:sym typeface="Roboto"/>
                </a:rPr>
                <a:t>Vestibulum congue tempus</a:t>
              </a:r>
              <a:endParaRPr sz="1500" b="1">
                <a:solidFill>
                  <a:srgbClr val="FFFFFF"/>
                </a:solidFill>
                <a:latin typeface="Roboto"/>
                <a:ea typeface="Roboto"/>
                <a:cs typeface="Roboto"/>
                <a:sym typeface="Roboto"/>
              </a:endParaRPr>
            </a:p>
          </p:txBody>
        </p:sp>
        <p:sp>
          <p:nvSpPr>
            <p:cNvPr id="232" name="Google Shape;232;p30"/>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900">
                  <a:solidFill>
                    <a:srgbClr val="FFFFFF"/>
                  </a:solidFill>
                  <a:latin typeface="Roboto"/>
                  <a:ea typeface="Roboto"/>
                  <a:cs typeface="Roboto"/>
                  <a:sym typeface="Roboto"/>
                </a:rPr>
                <a:t>Lorem ipsum dolor sit amet, consectetur adipiscing elit, sed do eiusmod tempor. </a:t>
              </a:r>
              <a:endParaRPr sz="900">
                <a:solidFill>
                  <a:srgbClr val="FFFFFF"/>
                </a:solidFill>
                <a:latin typeface="Roboto"/>
                <a:ea typeface="Roboto"/>
                <a:cs typeface="Roboto"/>
                <a:sym typeface="Roboto"/>
              </a:endParaRPr>
            </a:p>
          </p:txBody>
        </p:sp>
        <p:cxnSp>
          <p:nvCxnSpPr>
            <p:cNvPr id="233" name="Google Shape;233;p30"/>
            <p:cNvCxnSpPr/>
            <p:nvPr/>
          </p:nvCxnSpPr>
          <p:spPr>
            <a:xfrm>
              <a:off x="2286000" y="2295575"/>
              <a:ext cx="0" cy="2837400"/>
            </a:xfrm>
            <a:prstGeom prst="straightConnector1">
              <a:avLst/>
            </a:prstGeom>
            <a:noFill/>
            <a:ln w="9525" cap="flat" cmpd="sng">
              <a:solidFill>
                <a:schemeClr val="accent3"/>
              </a:solidFill>
              <a:prstDash val="dot"/>
              <a:round/>
              <a:headEnd type="none" w="sm" len="sm"/>
              <a:tailEnd type="none" w="sm" len="sm"/>
            </a:ln>
          </p:spPr>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ptimistic main point">
  <p:cSld name="MAIN_POINT">
    <p:bg>
      <p:bgPr>
        <a:solidFill>
          <a:schemeClr val="accent3"/>
        </a:solidFill>
        <a:effectLst/>
      </p:bgPr>
    </p:bg>
    <p:spTree>
      <p:nvGrpSpPr>
        <p:cNvPr id="1" name="Shape 234"/>
        <p:cNvGrpSpPr/>
        <p:nvPr/>
      </p:nvGrpSpPr>
      <p:grpSpPr>
        <a:xfrm>
          <a:off x="0" y="0"/>
          <a:ext cx="0" cy="0"/>
          <a:chOff x="0" y="0"/>
          <a:chExt cx="0" cy="0"/>
        </a:xfrm>
      </p:grpSpPr>
      <p:sp>
        <p:nvSpPr>
          <p:cNvPr id="235" name="Google Shape;235;p3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pic>
        <p:nvPicPr>
          <p:cNvPr id="236" name="Google Shape;236;p31"/>
          <p:cNvPicPr preferRelativeResize="0"/>
          <p:nvPr/>
        </p:nvPicPr>
        <p:blipFill rotWithShape="1">
          <a:blip r:embed="rId2">
            <a:alphaModFix/>
          </a:blip>
          <a:srcRect t="9676" b="23816"/>
          <a:stretch/>
        </p:blipFill>
        <p:spPr>
          <a:xfrm>
            <a:off x="6583925" y="677525"/>
            <a:ext cx="1529700" cy="1526400"/>
          </a:xfrm>
          <a:prstGeom prst="ellipse">
            <a:avLst/>
          </a:prstGeom>
          <a:noFill/>
          <a:ln>
            <a:noFill/>
          </a:ln>
        </p:spPr>
      </p:pic>
      <p:cxnSp>
        <p:nvCxnSpPr>
          <p:cNvPr id="237" name="Google Shape;237;p31"/>
          <p:cNvCxnSpPr/>
          <p:nvPr/>
        </p:nvCxnSpPr>
        <p:spPr>
          <a:xfrm>
            <a:off x="2691950" y="3343472"/>
            <a:ext cx="2134500" cy="0"/>
          </a:xfrm>
          <a:prstGeom prst="straightConnector1">
            <a:avLst/>
          </a:prstGeom>
          <a:noFill/>
          <a:ln w="9525" cap="flat" cmpd="sng">
            <a:solidFill>
              <a:schemeClr val="accent1"/>
            </a:solidFill>
            <a:prstDash val="solid"/>
            <a:round/>
            <a:headEnd type="none" w="med" len="med"/>
            <a:tailEnd type="none" w="med" len="med"/>
          </a:ln>
        </p:spPr>
      </p:cxnSp>
      <p:sp>
        <p:nvSpPr>
          <p:cNvPr id="238" name="Google Shape;238;p31"/>
          <p:cNvSpPr txBox="1"/>
          <p:nvPr/>
        </p:nvSpPr>
        <p:spPr>
          <a:xfrm>
            <a:off x="631100" y="1739375"/>
            <a:ext cx="5510700" cy="15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700" b="1">
                <a:solidFill>
                  <a:schemeClr val="dk1"/>
                </a:solidFill>
                <a:latin typeface="Avenir"/>
                <a:ea typeface="Avenir"/>
                <a:cs typeface="Avenir"/>
                <a:sym typeface="Avenir"/>
              </a:rPr>
              <a:t>This is a section title or big idea</a:t>
            </a:r>
            <a:endParaRPr sz="4700" b="1">
              <a:solidFill>
                <a:schemeClr val="dk1"/>
              </a:solidFill>
              <a:latin typeface="Avenir"/>
              <a:ea typeface="Avenir"/>
              <a:cs typeface="Avenir"/>
              <a:sym typeface="Avenir"/>
            </a:endParaRPr>
          </a:p>
          <a:p>
            <a:pPr marL="0" lvl="0" indent="0" algn="l" rtl="0">
              <a:spcBef>
                <a:spcPts val="0"/>
              </a:spcBef>
              <a:spcAft>
                <a:spcPts val="0"/>
              </a:spcAft>
              <a:buNone/>
            </a:pPr>
            <a:endParaRPr sz="1700">
              <a:latin typeface="Avenir"/>
              <a:ea typeface="Avenir"/>
              <a:cs typeface="Avenir"/>
              <a:sym typeface="Aveni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layful main point">
  <p:cSld name="MAIN_POINT_1">
    <p:bg>
      <p:bgPr>
        <a:solidFill>
          <a:schemeClr val="lt2"/>
        </a:solidFill>
        <a:effectLst/>
      </p:bgPr>
    </p:bg>
    <p:spTree>
      <p:nvGrpSpPr>
        <p:cNvPr id="1" name="Shape 239"/>
        <p:cNvGrpSpPr/>
        <p:nvPr/>
      </p:nvGrpSpPr>
      <p:grpSpPr>
        <a:xfrm>
          <a:off x="0" y="0"/>
          <a:ext cx="0" cy="0"/>
          <a:chOff x="0" y="0"/>
          <a:chExt cx="0" cy="0"/>
        </a:xfrm>
      </p:grpSpPr>
      <p:sp>
        <p:nvSpPr>
          <p:cNvPr id="240" name="Google Shape;240;p3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pic>
        <p:nvPicPr>
          <p:cNvPr id="241" name="Google Shape;241;p32"/>
          <p:cNvPicPr preferRelativeResize="0"/>
          <p:nvPr/>
        </p:nvPicPr>
        <p:blipFill rotWithShape="1">
          <a:blip r:embed="rId2">
            <a:alphaModFix/>
          </a:blip>
          <a:srcRect t="9676" b="23816"/>
          <a:stretch/>
        </p:blipFill>
        <p:spPr>
          <a:xfrm>
            <a:off x="6583925" y="677525"/>
            <a:ext cx="1529700" cy="1526400"/>
          </a:xfrm>
          <a:prstGeom prst="ellipse">
            <a:avLst/>
          </a:prstGeom>
          <a:noFill/>
          <a:ln>
            <a:noFill/>
          </a:ln>
        </p:spPr>
      </p:pic>
      <p:cxnSp>
        <p:nvCxnSpPr>
          <p:cNvPr id="242" name="Google Shape;242;p32"/>
          <p:cNvCxnSpPr/>
          <p:nvPr/>
        </p:nvCxnSpPr>
        <p:spPr>
          <a:xfrm>
            <a:off x="2691950" y="3343472"/>
            <a:ext cx="2134500" cy="0"/>
          </a:xfrm>
          <a:prstGeom prst="straightConnector1">
            <a:avLst/>
          </a:prstGeom>
          <a:noFill/>
          <a:ln w="9525" cap="flat" cmpd="sng">
            <a:solidFill>
              <a:schemeClr val="accent1"/>
            </a:solidFill>
            <a:prstDash val="solid"/>
            <a:round/>
            <a:headEnd type="none" w="med" len="med"/>
            <a:tailEnd type="none" w="med" len="med"/>
          </a:ln>
        </p:spPr>
      </p:cxnSp>
      <p:sp>
        <p:nvSpPr>
          <p:cNvPr id="243" name="Google Shape;243;p32"/>
          <p:cNvSpPr txBox="1"/>
          <p:nvPr/>
        </p:nvSpPr>
        <p:spPr>
          <a:xfrm>
            <a:off x="631100" y="1739375"/>
            <a:ext cx="5510700" cy="15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700" b="1">
                <a:solidFill>
                  <a:schemeClr val="lt1"/>
                </a:solidFill>
                <a:latin typeface="Avenir"/>
                <a:ea typeface="Avenir"/>
                <a:cs typeface="Avenir"/>
                <a:sym typeface="Avenir"/>
              </a:rPr>
              <a:t>This is a section title or big idea</a:t>
            </a:r>
            <a:endParaRPr sz="4700" b="1">
              <a:solidFill>
                <a:schemeClr val="lt1"/>
              </a:solidFill>
              <a:latin typeface="Avenir"/>
              <a:ea typeface="Avenir"/>
              <a:cs typeface="Avenir"/>
              <a:sym typeface="Avenir"/>
            </a:endParaRPr>
          </a:p>
          <a:p>
            <a:pPr marL="0" lvl="0" indent="0" algn="l" rtl="0">
              <a:spcBef>
                <a:spcPts val="0"/>
              </a:spcBef>
              <a:spcAft>
                <a:spcPts val="0"/>
              </a:spcAft>
              <a:buNone/>
            </a:pPr>
            <a:endParaRPr sz="1700">
              <a:latin typeface="Avenir"/>
              <a:ea typeface="Avenir"/>
              <a:cs typeface="Avenir"/>
              <a:sym typeface="Aveni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layful title">
  <p:cSld name="TITLE_1">
    <p:bg>
      <p:bgPr>
        <a:solidFill>
          <a:schemeClr val="lt1"/>
        </a:solidFill>
        <a:effectLst/>
      </p:bgPr>
    </p:bg>
    <p:spTree>
      <p:nvGrpSpPr>
        <p:cNvPr id="1" name="Shape 59"/>
        <p:cNvGrpSpPr/>
        <p:nvPr/>
      </p:nvGrpSpPr>
      <p:grpSpPr>
        <a:xfrm>
          <a:off x="0" y="0"/>
          <a:ext cx="0" cy="0"/>
          <a:chOff x="0" y="0"/>
          <a:chExt cx="0" cy="0"/>
        </a:xfrm>
      </p:grpSpPr>
      <p:sp>
        <p:nvSpPr>
          <p:cNvPr id="60" name="Google Shape;60;p1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61" name="Google Shape;61;p15"/>
          <p:cNvSpPr txBox="1"/>
          <p:nvPr/>
        </p:nvSpPr>
        <p:spPr>
          <a:xfrm>
            <a:off x="713975" y="1398000"/>
            <a:ext cx="5217000" cy="12375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GB" sz="3900">
                <a:solidFill>
                  <a:schemeClr val="lt2"/>
                </a:solidFill>
                <a:latin typeface="Avenir"/>
                <a:ea typeface="Avenir"/>
                <a:cs typeface="Avenir"/>
                <a:sym typeface="Avenir"/>
              </a:rPr>
              <a:t>This is a title of a playful presentation</a:t>
            </a:r>
            <a:endParaRPr sz="3900">
              <a:solidFill>
                <a:schemeClr val="lt2"/>
              </a:solidFill>
              <a:latin typeface="Avenir"/>
              <a:ea typeface="Avenir"/>
              <a:cs typeface="Avenir"/>
              <a:sym typeface="Avenir"/>
            </a:endParaRPr>
          </a:p>
        </p:txBody>
      </p:sp>
      <p:sp>
        <p:nvSpPr>
          <p:cNvPr id="62" name="Google Shape;62;p15"/>
          <p:cNvSpPr txBox="1"/>
          <p:nvPr/>
        </p:nvSpPr>
        <p:spPr>
          <a:xfrm>
            <a:off x="713975" y="3514138"/>
            <a:ext cx="4845300" cy="88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500">
                <a:solidFill>
                  <a:schemeClr val="accent2"/>
                </a:solidFill>
                <a:latin typeface="Avenir"/>
                <a:ea typeface="Avenir"/>
                <a:cs typeface="Avenir"/>
                <a:sym typeface="Avenir"/>
              </a:rPr>
              <a:t>This is a subheading</a:t>
            </a:r>
            <a:endParaRPr sz="2500">
              <a:solidFill>
                <a:schemeClr val="accent2"/>
              </a:solidFill>
              <a:latin typeface="Avenir"/>
              <a:ea typeface="Avenir"/>
              <a:cs typeface="Avenir"/>
              <a:sym typeface="Avenir"/>
            </a:endParaRPr>
          </a:p>
          <a:p>
            <a:pPr marL="0" lvl="0" indent="0" algn="l" rtl="0">
              <a:lnSpc>
                <a:spcPct val="115000"/>
              </a:lnSpc>
              <a:spcBef>
                <a:spcPts val="0"/>
              </a:spcBef>
              <a:spcAft>
                <a:spcPts val="0"/>
              </a:spcAft>
              <a:buNone/>
            </a:pPr>
            <a:r>
              <a:rPr lang="en-GB" sz="1700">
                <a:solidFill>
                  <a:schemeClr val="accent2"/>
                </a:solidFill>
                <a:latin typeface="Avenir"/>
                <a:ea typeface="Avenir"/>
                <a:cs typeface="Avenir"/>
                <a:sym typeface="Avenir"/>
              </a:rPr>
              <a:t>Month 2022</a:t>
            </a:r>
            <a:endParaRPr sz="1700">
              <a:solidFill>
                <a:schemeClr val="accent2"/>
              </a:solidFill>
              <a:latin typeface="Avenir"/>
              <a:ea typeface="Avenir"/>
              <a:cs typeface="Avenir"/>
              <a:sym typeface="Avenir"/>
            </a:endParaRPr>
          </a:p>
        </p:txBody>
      </p:sp>
      <p:pic>
        <p:nvPicPr>
          <p:cNvPr id="63" name="Google Shape;63;p15"/>
          <p:cNvPicPr preferRelativeResize="0"/>
          <p:nvPr/>
        </p:nvPicPr>
        <p:blipFill>
          <a:blip r:embed="rId2">
            <a:alphaModFix/>
          </a:blip>
          <a:stretch>
            <a:fillRect/>
          </a:stretch>
        </p:blipFill>
        <p:spPr>
          <a:xfrm>
            <a:off x="5805126" y="3667312"/>
            <a:ext cx="2429921" cy="5825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servative main point">
  <p:cSld name="MAIN_POINT_1_1">
    <p:bg>
      <p:bgPr>
        <a:solidFill>
          <a:schemeClr val="accent2"/>
        </a:solidFill>
        <a:effectLst/>
      </p:bgPr>
    </p:bg>
    <p:spTree>
      <p:nvGrpSpPr>
        <p:cNvPr id="1" name="Shape 244"/>
        <p:cNvGrpSpPr/>
        <p:nvPr/>
      </p:nvGrpSpPr>
      <p:grpSpPr>
        <a:xfrm>
          <a:off x="0" y="0"/>
          <a:ext cx="0" cy="0"/>
          <a:chOff x="0" y="0"/>
          <a:chExt cx="0" cy="0"/>
        </a:xfrm>
      </p:grpSpPr>
      <p:sp>
        <p:nvSpPr>
          <p:cNvPr id="245" name="Google Shape;245;p3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pic>
        <p:nvPicPr>
          <p:cNvPr id="246" name="Google Shape;246;p33"/>
          <p:cNvPicPr preferRelativeResize="0"/>
          <p:nvPr/>
        </p:nvPicPr>
        <p:blipFill rotWithShape="1">
          <a:blip r:embed="rId2">
            <a:alphaModFix/>
          </a:blip>
          <a:srcRect t="9676" b="23816"/>
          <a:stretch/>
        </p:blipFill>
        <p:spPr>
          <a:xfrm>
            <a:off x="6583925" y="677525"/>
            <a:ext cx="1529700" cy="1526400"/>
          </a:xfrm>
          <a:prstGeom prst="ellipse">
            <a:avLst/>
          </a:prstGeom>
          <a:noFill/>
          <a:ln>
            <a:noFill/>
          </a:ln>
        </p:spPr>
      </p:pic>
      <p:cxnSp>
        <p:nvCxnSpPr>
          <p:cNvPr id="247" name="Google Shape;247;p33"/>
          <p:cNvCxnSpPr/>
          <p:nvPr/>
        </p:nvCxnSpPr>
        <p:spPr>
          <a:xfrm>
            <a:off x="2691950" y="3343472"/>
            <a:ext cx="2134500" cy="0"/>
          </a:xfrm>
          <a:prstGeom prst="straightConnector1">
            <a:avLst/>
          </a:prstGeom>
          <a:noFill/>
          <a:ln w="9525" cap="flat" cmpd="sng">
            <a:solidFill>
              <a:schemeClr val="accent1"/>
            </a:solidFill>
            <a:prstDash val="solid"/>
            <a:round/>
            <a:headEnd type="none" w="med" len="med"/>
            <a:tailEnd type="none" w="med" len="med"/>
          </a:ln>
        </p:spPr>
      </p:cxnSp>
      <p:sp>
        <p:nvSpPr>
          <p:cNvPr id="248" name="Google Shape;248;p33"/>
          <p:cNvSpPr txBox="1"/>
          <p:nvPr/>
        </p:nvSpPr>
        <p:spPr>
          <a:xfrm>
            <a:off x="631100" y="1739375"/>
            <a:ext cx="5510700" cy="15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700" b="1">
                <a:solidFill>
                  <a:schemeClr val="lt1"/>
                </a:solidFill>
                <a:latin typeface="Avenir"/>
                <a:ea typeface="Avenir"/>
                <a:cs typeface="Avenir"/>
                <a:sym typeface="Avenir"/>
              </a:rPr>
              <a:t>This is a section title or big idea</a:t>
            </a:r>
            <a:endParaRPr sz="4700" b="1">
              <a:solidFill>
                <a:schemeClr val="lt1"/>
              </a:solidFill>
              <a:latin typeface="Avenir"/>
              <a:ea typeface="Avenir"/>
              <a:cs typeface="Avenir"/>
              <a:sym typeface="Avenir"/>
            </a:endParaRPr>
          </a:p>
          <a:p>
            <a:pPr marL="0" lvl="0" indent="0" algn="l" rtl="0">
              <a:spcBef>
                <a:spcPts val="0"/>
              </a:spcBef>
              <a:spcAft>
                <a:spcPts val="0"/>
              </a:spcAft>
              <a:buNone/>
            </a:pPr>
            <a:endParaRPr sz="1700">
              <a:latin typeface="Avenir"/>
              <a:ea typeface="Avenir"/>
              <a:cs typeface="Avenir"/>
              <a:sym typeface="Aveni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ptimistic content slide">
  <p:cSld name="CUSTOM">
    <p:spTree>
      <p:nvGrpSpPr>
        <p:cNvPr id="1" name="Shape 249"/>
        <p:cNvGrpSpPr/>
        <p:nvPr/>
      </p:nvGrpSpPr>
      <p:grpSpPr>
        <a:xfrm>
          <a:off x="0" y="0"/>
          <a:ext cx="0" cy="0"/>
          <a:chOff x="0" y="0"/>
          <a:chExt cx="0" cy="0"/>
        </a:xfrm>
      </p:grpSpPr>
      <p:sp>
        <p:nvSpPr>
          <p:cNvPr id="250" name="Google Shape;250;p34"/>
          <p:cNvSpPr txBox="1"/>
          <p:nvPr/>
        </p:nvSpPr>
        <p:spPr>
          <a:xfrm>
            <a:off x="631100" y="567300"/>
            <a:ext cx="15294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a:solidFill>
                  <a:schemeClr val="dk1"/>
                </a:solidFill>
                <a:latin typeface="Avenir"/>
                <a:ea typeface="Avenir"/>
                <a:cs typeface="Avenir"/>
                <a:sym typeface="Avenir"/>
              </a:rPr>
              <a:t>Title</a:t>
            </a:r>
            <a:endParaRPr sz="3000">
              <a:solidFill>
                <a:schemeClr val="dk1"/>
              </a:solidFill>
              <a:latin typeface="Avenir"/>
              <a:ea typeface="Avenir"/>
              <a:cs typeface="Avenir"/>
              <a:sym typeface="Avenir"/>
            </a:endParaRPr>
          </a:p>
        </p:txBody>
      </p:sp>
      <p:sp>
        <p:nvSpPr>
          <p:cNvPr id="251" name="Google Shape;251;p34"/>
          <p:cNvSpPr txBox="1"/>
          <p:nvPr/>
        </p:nvSpPr>
        <p:spPr>
          <a:xfrm>
            <a:off x="631100" y="1510775"/>
            <a:ext cx="2855400" cy="94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a:latin typeface="Avenir"/>
                <a:ea typeface="Avenir"/>
                <a:cs typeface="Avenir"/>
                <a:sym typeface="Avenir"/>
              </a:rPr>
              <a:t>Content</a:t>
            </a:r>
            <a:endParaRPr sz="2500">
              <a:latin typeface="Avenir"/>
              <a:ea typeface="Avenir"/>
              <a:cs typeface="Avenir"/>
              <a:sym typeface="Avenir"/>
            </a:endParaRPr>
          </a:p>
          <a:p>
            <a:pPr marL="0" lvl="0" indent="0" algn="l" rtl="0">
              <a:spcBef>
                <a:spcPts val="0"/>
              </a:spcBef>
              <a:spcAft>
                <a:spcPts val="0"/>
              </a:spcAft>
              <a:buNone/>
            </a:pPr>
            <a:r>
              <a:rPr lang="en-GB" sz="1700">
                <a:latin typeface="Avenir"/>
                <a:ea typeface="Avenir"/>
                <a:cs typeface="Avenir"/>
                <a:sym typeface="Avenir"/>
              </a:rPr>
              <a:t>More content</a:t>
            </a:r>
            <a:endParaRPr sz="1700">
              <a:latin typeface="Avenir"/>
              <a:ea typeface="Avenir"/>
              <a:cs typeface="Avenir"/>
              <a:sym typeface="Avenir"/>
            </a:endParaRPr>
          </a:p>
        </p:txBody>
      </p:sp>
      <p:sp>
        <p:nvSpPr>
          <p:cNvPr id="252" name="Google Shape;252;p34"/>
          <p:cNvSpPr txBox="1"/>
          <p:nvPr/>
        </p:nvSpPr>
        <p:spPr>
          <a:xfrm>
            <a:off x="631100" y="2524400"/>
            <a:ext cx="2855400" cy="94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a:latin typeface="Avenir"/>
                <a:ea typeface="Avenir"/>
                <a:cs typeface="Avenir"/>
                <a:sym typeface="Avenir"/>
              </a:rPr>
              <a:t>Content</a:t>
            </a:r>
            <a:endParaRPr sz="2500">
              <a:latin typeface="Avenir"/>
              <a:ea typeface="Avenir"/>
              <a:cs typeface="Avenir"/>
              <a:sym typeface="Avenir"/>
            </a:endParaRPr>
          </a:p>
          <a:p>
            <a:pPr marL="0" lvl="0" indent="0" algn="l" rtl="0">
              <a:spcBef>
                <a:spcPts val="0"/>
              </a:spcBef>
              <a:spcAft>
                <a:spcPts val="0"/>
              </a:spcAft>
              <a:buNone/>
            </a:pPr>
            <a:r>
              <a:rPr lang="en-GB" sz="1700">
                <a:latin typeface="Avenir"/>
                <a:ea typeface="Avenir"/>
                <a:cs typeface="Avenir"/>
                <a:sym typeface="Avenir"/>
              </a:rPr>
              <a:t>More content</a:t>
            </a:r>
            <a:endParaRPr sz="1700">
              <a:latin typeface="Avenir"/>
              <a:ea typeface="Avenir"/>
              <a:cs typeface="Avenir"/>
              <a:sym typeface="Avenir"/>
            </a:endParaRPr>
          </a:p>
        </p:txBody>
      </p:sp>
      <p:sp>
        <p:nvSpPr>
          <p:cNvPr id="253" name="Google Shape;253;p34"/>
          <p:cNvSpPr txBox="1"/>
          <p:nvPr/>
        </p:nvSpPr>
        <p:spPr>
          <a:xfrm>
            <a:off x="631100" y="3538025"/>
            <a:ext cx="2855400" cy="94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a:latin typeface="Avenir"/>
                <a:ea typeface="Avenir"/>
                <a:cs typeface="Avenir"/>
                <a:sym typeface="Avenir"/>
              </a:rPr>
              <a:t>Content</a:t>
            </a:r>
            <a:endParaRPr sz="2500">
              <a:latin typeface="Avenir"/>
              <a:ea typeface="Avenir"/>
              <a:cs typeface="Avenir"/>
              <a:sym typeface="Avenir"/>
            </a:endParaRPr>
          </a:p>
          <a:p>
            <a:pPr marL="0" lvl="0" indent="0" algn="l" rtl="0">
              <a:spcBef>
                <a:spcPts val="0"/>
              </a:spcBef>
              <a:spcAft>
                <a:spcPts val="0"/>
              </a:spcAft>
              <a:buNone/>
            </a:pPr>
            <a:r>
              <a:rPr lang="en-GB" sz="1700">
                <a:latin typeface="Avenir"/>
                <a:ea typeface="Avenir"/>
                <a:cs typeface="Avenir"/>
                <a:sym typeface="Avenir"/>
              </a:rPr>
              <a:t>More content</a:t>
            </a:r>
            <a:endParaRPr sz="1700">
              <a:latin typeface="Avenir"/>
              <a:ea typeface="Avenir"/>
              <a:cs typeface="Avenir"/>
              <a:sym typeface="Avenir"/>
            </a:endParaRPr>
          </a:p>
        </p:txBody>
      </p:sp>
      <p:cxnSp>
        <p:nvCxnSpPr>
          <p:cNvPr id="254" name="Google Shape;254;p34"/>
          <p:cNvCxnSpPr/>
          <p:nvPr/>
        </p:nvCxnSpPr>
        <p:spPr>
          <a:xfrm>
            <a:off x="728550" y="2451875"/>
            <a:ext cx="2736600" cy="0"/>
          </a:xfrm>
          <a:prstGeom prst="straightConnector1">
            <a:avLst/>
          </a:prstGeom>
          <a:noFill/>
          <a:ln w="9525" cap="flat" cmpd="sng">
            <a:solidFill>
              <a:schemeClr val="accent1"/>
            </a:solidFill>
            <a:prstDash val="solid"/>
            <a:round/>
            <a:headEnd type="none" w="med" len="med"/>
            <a:tailEnd type="none" w="med" len="med"/>
          </a:ln>
        </p:spPr>
      </p:cxnSp>
      <p:cxnSp>
        <p:nvCxnSpPr>
          <p:cNvPr id="255" name="Google Shape;255;p34"/>
          <p:cNvCxnSpPr/>
          <p:nvPr/>
        </p:nvCxnSpPr>
        <p:spPr>
          <a:xfrm>
            <a:off x="728550" y="3465500"/>
            <a:ext cx="2736600" cy="0"/>
          </a:xfrm>
          <a:prstGeom prst="straightConnector1">
            <a:avLst/>
          </a:prstGeom>
          <a:noFill/>
          <a:ln w="9525" cap="flat" cmpd="sng">
            <a:solidFill>
              <a:schemeClr val="accent1"/>
            </a:solidFill>
            <a:prstDash val="solid"/>
            <a:round/>
            <a:headEnd type="none" w="med" len="med"/>
            <a:tailEnd type="none" w="med" len="med"/>
          </a:ln>
        </p:spPr>
      </p:cxnSp>
      <p:sp>
        <p:nvSpPr>
          <p:cNvPr id="256" name="Google Shape;256;p34"/>
          <p:cNvSpPr/>
          <p:nvPr/>
        </p:nvSpPr>
        <p:spPr>
          <a:xfrm>
            <a:off x="4636800" y="80700"/>
            <a:ext cx="4426500" cy="4982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4"/>
          <p:cNvSpPr txBox="1">
            <a:spLocks noGrp="1"/>
          </p:cNvSpPr>
          <p:nvPr>
            <p:ph type="body" idx="1"/>
          </p:nvPr>
        </p:nvSpPr>
        <p:spPr>
          <a:xfrm>
            <a:off x="4863300" y="1174225"/>
            <a:ext cx="3837000" cy="3168900"/>
          </a:xfrm>
          <a:prstGeom prst="rect">
            <a:avLst/>
          </a:prstGeom>
        </p:spPr>
        <p:txBody>
          <a:bodyPr spcFirstLastPara="1" wrap="square" lIns="91425" tIns="91425" rIns="91425" bIns="91425" anchor="ctr" anchorCtr="0">
            <a:normAutofit/>
          </a:bodyPr>
          <a:lstStyle>
            <a:lvl1pPr marL="457200" lvl="0" indent="-336550" rtl="0">
              <a:spcBef>
                <a:spcPts val="0"/>
              </a:spcBef>
              <a:spcAft>
                <a:spcPts val="0"/>
              </a:spcAft>
              <a:buClr>
                <a:schemeClr val="dk2"/>
              </a:buClr>
              <a:buSzPts val="1700"/>
              <a:buChar char="●"/>
              <a:defRPr sz="1700">
                <a:solidFill>
                  <a:schemeClr val="dk2"/>
                </a:solidFill>
              </a:defRPr>
            </a:lvl1pPr>
            <a:lvl2pPr marL="914400" lvl="1" indent="-317500" rtl="0">
              <a:spcBef>
                <a:spcPts val="0"/>
              </a:spcBef>
              <a:spcAft>
                <a:spcPts val="0"/>
              </a:spcAft>
              <a:buClr>
                <a:schemeClr val="dk2"/>
              </a:buClr>
              <a:buSzPts val="1400"/>
              <a:buChar char="○"/>
              <a:defRPr>
                <a:solidFill>
                  <a:schemeClr val="dk2"/>
                </a:solidFill>
              </a:defRPr>
            </a:lvl2pPr>
            <a:lvl3pPr marL="1371600" lvl="2" indent="-317500" rtl="0">
              <a:spcBef>
                <a:spcPts val="0"/>
              </a:spcBef>
              <a:spcAft>
                <a:spcPts val="0"/>
              </a:spcAft>
              <a:buClr>
                <a:schemeClr val="dk2"/>
              </a:buClr>
              <a:buSzPts val="1400"/>
              <a:buChar char="■"/>
              <a:defRPr>
                <a:solidFill>
                  <a:schemeClr val="dk2"/>
                </a:solidFill>
              </a:defRPr>
            </a:lvl3pPr>
            <a:lvl4pPr marL="1828800" lvl="3" indent="-317500" rtl="0">
              <a:spcBef>
                <a:spcPts val="0"/>
              </a:spcBef>
              <a:spcAft>
                <a:spcPts val="0"/>
              </a:spcAft>
              <a:buClr>
                <a:schemeClr val="dk2"/>
              </a:buClr>
              <a:buSzPts val="1400"/>
              <a:buChar char="●"/>
              <a:defRPr>
                <a:solidFill>
                  <a:schemeClr val="dk2"/>
                </a:solidFill>
              </a:defRPr>
            </a:lvl4pPr>
            <a:lvl5pPr marL="2286000" lvl="4" indent="-317500" rtl="0">
              <a:spcBef>
                <a:spcPts val="0"/>
              </a:spcBef>
              <a:spcAft>
                <a:spcPts val="0"/>
              </a:spcAft>
              <a:buClr>
                <a:schemeClr val="dk2"/>
              </a:buClr>
              <a:buSzPts val="1400"/>
              <a:buChar char="○"/>
              <a:defRPr>
                <a:solidFill>
                  <a:schemeClr val="dk2"/>
                </a:solidFill>
              </a:defRPr>
            </a:lvl5pPr>
            <a:lvl6pPr marL="2743200" lvl="5" indent="-317500" rtl="0">
              <a:spcBef>
                <a:spcPts val="0"/>
              </a:spcBef>
              <a:spcAft>
                <a:spcPts val="0"/>
              </a:spcAft>
              <a:buClr>
                <a:schemeClr val="dk2"/>
              </a:buClr>
              <a:buSzPts val="1400"/>
              <a:buChar char="■"/>
              <a:defRPr>
                <a:solidFill>
                  <a:schemeClr val="dk2"/>
                </a:solidFill>
              </a:defRPr>
            </a:lvl6pPr>
            <a:lvl7pPr marL="3200400" lvl="6" indent="-317500" rtl="0">
              <a:spcBef>
                <a:spcPts val="0"/>
              </a:spcBef>
              <a:spcAft>
                <a:spcPts val="0"/>
              </a:spcAft>
              <a:buClr>
                <a:schemeClr val="dk2"/>
              </a:buClr>
              <a:buSzPts val="1400"/>
              <a:buChar char="●"/>
              <a:defRPr>
                <a:solidFill>
                  <a:schemeClr val="dk2"/>
                </a:solidFill>
              </a:defRPr>
            </a:lvl7pPr>
            <a:lvl8pPr marL="3657600" lvl="7" indent="-317500" rtl="0">
              <a:spcBef>
                <a:spcPts val="0"/>
              </a:spcBef>
              <a:spcAft>
                <a:spcPts val="0"/>
              </a:spcAft>
              <a:buClr>
                <a:schemeClr val="dk2"/>
              </a:buClr>
              <a:buSzPts val="1400"/>
              <a:buChar char="○"/>
              <a:defRPr>
                <a:solidFill>
                  <a:schemeClr val="dk2"/>
                </a:solidFill>
              </a:defRPr>
            </a:lvl8pPr>
            <a:lvl9pPr marL="4114800" lvl="8" indent="-317500" rtl="0">
              <a:spcBef>
                <a:spcPts val="0"/>
              </a:spcBef>
              <a:spcAft>
                <a:spcPts val="0"/>
              </a:spcAft>
              <a:buClr>
                <a:schemeClr val="dk2"/>
              </a:buClr>
              <a:buSzPts val="1400"/>
              <a:buChar char="■"/>
              <a:defRPr>
                <a:solidFill>
                  <a:schemeClr val="dk2"/>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ptimistic content pop-out">
  <p:cSld name="CUSTOM_2">
    <p:spTree>
      <p:nvGrpSpPr>
        <p:cNvPr id="1" name="Shape 258"/>
        <p:cNvGrpSpPr/>
        <p:nvPr/>
      </p:nvGrpSpPr>
      <p:grpSpPr>
        <a:xfrm>
          <a:off x="0" y="0"/>
          <a:ext cx="0" cy="0"/>
          <a:chOff x="0" y="0"/>
          <a:chExt cx="0" cy="0"/>
        </a:xfrm>
      </p:grpSpPr>
      <p:sp>
        <p:nvSpPr>
          <p:cNvPr id="259" name="Google Shape;259;p35"/>
          <p:cNvSpPr txBox="1"/>
          <p:nvPr/>
        </p:nvSpPr>
        <p:spPr>
          <a:xfrm>
            <a:off x="631100" y="567300"/>
            <a:ext cx="15294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a:solidFill>
                  <a:schemeClr val="dk1"/>
                </a:solidFill>
                <a:latin typeface="Avenir"/>
                <a:ea typeface="Avenir"/>
                <a:cs typeface="Avenir"/>
                <a:sym typeface="Avenir"/>
              </a:rPr>
              <a:t>Title</a:t>
            </a:r>
            <a:endParaRPr sz="3000">
              <a:solidFill>
                <a:schemeClr val="dk1"/>
              </a:solidFill>
              <a:latin typeface="Avenir"/>
              <a:ea typeface="Avenir"/>
              <a:cs typeface="Avenir"/>
              <a:sym typeface="Avenir"/>
            </a:endParaRPr>
          </a:p>
        </p:txBody>
      </p:sp>
      <p:sp>
        <p:nvSpPr>
          <p:cNvPr id="260" name="Google Shape;260;p35"/>
          <p:cNvSpPr txBox="1"/>
          <p:nvPr/>
        </p:nvSpPr>
        <p:spPr>
          <a:xfrm>
            <a:off x="631100" y="1510775"/>
            <a:ext cx="3256200" cy="29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a:latin typeface="Avenir"/>
                <a:ea typeface="Avenir"/>
                <a:cs typeface="Avenir"/>
                <a:sym typeface="Avenir"/>
              </a:rPr>
              <a:t>Content</a:t>
            </a:r>
            <a:endParaRPr sz="2500">
              <a:latin typeface="Avenir"/>
              <a:ea typeface="Avenir"/>
              <a:cs typeface="Avenir"/>
              <a:sym typeface="Avenir"/>
            </a:endParaRPr>
          </a:p>
          <a:p>
            <a:pPr marL="0" lvl="0" indent="0" algn="l" rtl="0">
              <a:spcBef>
                <a:spcPts val="1000"/>
              </a:spcBef>
              <a:spcAft>
                <a:spcPts val="0"/>
              </a:spcAft>
              <a:buNone/>
            </a:pPr>
            <a:r>
              <a:rPr lang="en-GB" sz="1700">
                <a:solidFill>
                  <a:schemeClr val="dk2"/>
                </a:solidFill>
                <a:latin typeface="Avenir"/>
                <a:ea typeface="Avenir"/>
                <a:cs typeface="Avenir"/>
                <a:sym typeface="Avenir"/>
              </a:rPr>
              <a:t>Lorem ipsum dolor sit amet, consectetur adipiscing elit. Sed imperdiet felis in turpis tristique interdum. Nunc accumsan sem quam, eget lacinia eros vehicula eget. Orci varius natoque penatibus et magnis dis parturient montes, nascetur ridiculus mus. </a:t>
            </a:r>
            <a:endParaRPr sz="1700">
              <a:latin typeface="Avenir"/>
              <a:ea typeface="Avenir"/>
              <a:cs typeface="Avenir"/>
              <a:sym typeface="Avenir"/>
            </a:endParaRPr>
          </a:p>
        </p:txBody>
      </p:sp>
      <p:sp>
        <p:nvSpPr>
          <p:cNvPr id="261" name="Google Shape;261;p35"/>
          <p:cNvSpPr/>
          <p:nvPr/>
        </p:nvSpPr>
        <p:spPr>
          <a:xfrm>
            <a:off x="4636800" y="80700"/>
            <a:ext cx="4426500" cy="4982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5"/>
          <p:cNvSpPr txBox="1"/>
          <p:nvPr/>
        </p:nvSpPr>
        <p:spPr>
          <a:xfrm>
            <a:off x="5087225" y="567300"/>
            <a:ext cx="3256200" cy="40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700" b="1">
                <a:solidFill>
                  <a:schemeClr val="dk1"/>
                </a:solidFill>
                <a:latin typeface="Avenir"/>
                <a:ea typeface="Avenir"/>
                <a:cs typeface="Avenir"/>
                <a:sym typeface="Avenir"/>
              </a:rPr>
              <a:t>Data point or quote</a:t>
            </a:r>
            <a:endParaRPr sz="1700" b="1">
              <a:solidFill>
                <a:schemeClr val="dk1"/>
              </a:solidFill>
              <a:latin typeface="Avenir"/>
              <a:ea typeface="Avenir"/>
              <a:cs typeface="Avenir"/>
              <a:sym typeface="Avenir"/>
            </a:endParaRPr>
          </a:p>
          <a:p>
            <a:pPr marL="0" lvl="0" indent="0" algn="l" rtl="0">
              <a:spcBef>
                <a:spcPts val="1000"/>
              </a:spcBef>
              <a:spcAft>
                <a:spcPts val="0"/>
              </a:spcAft>
              <a:buNone/>
            </a:pPr>
            <a:r>
              <a:rPr lang="en-GB" sz="1700" i="1">
                <a:solidFill>
                  <a:schemeClr val="dk1"/>
                </a:solidFill>
                <a:latin typeface="Avenir"/>
                <a:ea typeface="Avenir"/>
                <a:cs typeface="Avenir"/>
                <a:sym typeface="Avenir"/>
              </a:rPr>
              <a:t>Lorem ipsum dolor sit amet, consectetur adipiscing elit. Sed imperdiet felis in turpis tristique interdum. Nunc accumsan sem quam, eget lacinia eros vehicula eget. Orci varius natoque penatibus et magnis dis parturient montes, nascetur ridiculus mus. </a:t>
            </a:r>
            <a:endParaRPr sz="1700" i="1">
              <a:solidFill>
                <a:schemeClr val="dk1"/>
              </a:solidFill>
              <a:latin typeface="Avenir"/>
              <a:ea typeface="Avenir"/>
              <a:cs typeface="Avenir"/>
              <a:sym typeface="Avenir"/>
            </a:endParaRPr>
          </a:p>
          <a:p>
            <a:pPr marL="0" lvl="0" indent="0" algn="l" rtl="0">
              <a:spcBef>
                <a:spcPts val="0"/>
              </a:spcBef>
              <a:spcAft>
                <a:spcPts val="0"/>
              </a:spcAft>
              <a:buNone/>
            </a:pPr>
            <a:endParaRPr sz="1700" i="1">
              <a:solidFill>
                <a:schemeClr val="dk1"/>
              </a:solidFill>
              <a:latin typeface="Avenir"/>
              <a:ea typeface="Avenir"/>
              <a:cs typeface="Avenir"/>
              <a:sym typeface="Avenir"/>
            </a:endParaRPr>
          </a:p>
          <a:p>
            <a:pPr marL="457200" lvl="0" indent="-336550" algn="l" rtl="0">
              <a:spcBef>
                <a:spcPts val="0"/>
              </a:spcBef>
              <a:spcAft>
                <a:spcPts val="0"/>
              </a:spcAft>
              <a:buClr>
                <a:schemeClr val="dk1"/>
              </a:buClr>
              <a:buSzPts val="1700"/>
              <a:buFont typeface="Avenir"/>
              <a:buChar char="●"/>
            </a:pPr>
            <a:r>
              <a:rPr lang="en-GB" sz="1700" i="1">
                <a:solidFill>
                  <a:schemeClr val="dk1"/>
                </a:solidFill>
                <a:latin typeface="Avenir"/>
                <a:ea typeface="Avenir"/>
                <a:cs typeface="Avenir"/>
                <a:sym typeface="Avenir"/>
              </a:rPr>
              <a:t>Bullet point</a:t>
            </a:r>
            <a:endParaRPr sz="1700" i="1">
              <a:solidFill>
                <a:schemeClr val="dk1"/>
              </a:solidFill>
              <a:latin typeface="Avenir"/>
              <a:ea typeface="Avenir"/>
              <a:cs typeface="Avenir"/>
              <a:sym typeface="Avenir"/>
            </a:endParaRPr>
          </a:p>
          <a:p>
            <a:pPr marL="457200" lvl="0" indent="-336550" algn="l" rtl="0">
              <a:spcBef>
                <a:spcPts val="0"/>
              </a:spcBef>
              <a:spcAft>
                <a:spcPts val="0"/>
              </a:spcAft>
              <a:buClr>
                <a:schemeClr val="dk1"/>
              </a:buClr>
              <a:buSzPts val="1700"/>
              <a:buFont typeface="Avenir"/>
              <a:buChar char="●"/>
            </a:pPr>
            <a:r>
              <a:rPr lang="en-GB" sz="1700" i="1">
                <a:solidFill>
                  <a:schemeClr val="dk1"/>
                </a:solidFill>
                <a:latin typeface="Avenir"/>
                <a:ea typeface="Avenir"/>
                <a:cs typeface="Avenir"/>
                <a:sym typeface="Avenir"/>
              </a:rPr>
              <a:t>Bullet point</a:t>
            </a:r>
            <a:endParaRPr sz="1700" i="1">
              <a:solidFill>
                <a:schemeClr val="dk1"/>
              </a:solidFill>
              <a:latin typeface="Avenir"/>
              <a:ea typeface="Avenir"/>
              <a:cs typeface="Avenir"/>
              <a:sym typeface="Avenir"/>
            </a:endParaRPr>
          </a:p>
          <a:p>
            <a:pPr marL="457200" lvl="0" indent="-336550" algn="l" rtl="0">
              <a:spcBef>
                <a:spcPts val="0"/>
              </a:spcBef>
              <a:spcAft>
                <a:spcPts val="0"/>
              </a:spcAft>
              <a:buClr>
                <a:schemeClr val="dk1"/>
              </a:buClr>
              <a:buSzPts val="1700"/>
              <a:buFont typeface="Avenir"/>
              <a:buChar char="●"/>
            </a:pPr>
            <a:r>
              <a:rPr lang="en-GB" sz="1700" i="1">
                <a:solidFill>
                  <a:schemeClr val="dk1"/>
                </a:solidFill>
                <a:latin typeface="Avenir"/>
                <a:ea typeface="Avenir"/>
                <a:cs typeface="Avenir"/>
                <a:sym typeface="Avenir"/>
              </a:rPr>
              <a:t>Bullet point</a:t>
            </a:r>
            <a:endParaRPr sz="1700" i="1">
              <a:solidFill>
                <a:schemeClr val="dk1"/>
              </a:solidFill>
              <a:latin typeface="Avenir"/>
              <a:ea typeface="Avenir"/>
              <a:cs typeface="Avenir"/>
              <a:sym typeface="Aveni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layful content pop-out">
  <p:cSld name="CUSTOM_2_1">
    <p:spTree>
      <p:nvGrpSpPr>
        <p:cNvPr id="1" name="Shape 263"/>
        <p:cNvGrpSpPr/>
        <p:nvPr/>
      </p:nvGrpSpPr>
      <p:grpSpPr>
        <a:xfrm>
          <a:off x="0" y="0"/>
          <a:ext cx="0" cy="0"/>
          <a:chOff x="0" y="0"/>
          <a:chExt cx="0" cy="0"/>
        </a:xfrm>
      </p:grpSpPr>
      <p:sp>
        <p:nvSpPr>
          <p:cNvPr id="264" name="Google Shape;264;p36"/>
          <p:cNvSpPr txBox="1"/>
          <p:nvPr/>
        </p:nvSpPr>
        <p:spPr>
          <a:xfrm>
            <a:off x="631100" y="567300"/>
            <a:ext cx="15294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a:solidFill>
                  <a:schemeClr val="lt2"/>
                </a:solidFill>
                <a:latin typeface="Avenir"/>
                <a:ea typeface="Avenir"/>
                <a:cs typeface="Avenir"/>
                <a:sym typeface="Avenir"/>
              </a:rPr>
              <a:t>Title</a:t>
            </a:r>
            <a:endParaRPr sz="3000">
              <a:solidFill>
                <a:schemeClr val="lt2"/>
              </a:solidFill>
              <a:latin typeface="Avenir"/>
              <a:ea typeface="Avenir"/>
              <a:cs typeface="Avenir"/>
              <a:sym typeface="Avenir"/>
            </a:endParaRPr>
          </a:p>
        </p:txBody>
      </p:sp>
      <p:sp>
        <p:nvSpPr>
          <p:cNvPr id="265" name="Google Shape;265;p36"/>
          <p:cNvSpPr txBox="1"/>
          <p:nvPr/>
        </p:nvSpPr>
        <p:spPr>
          <a:xfrm>
            <a:off x="631100" y="1510775"/>
            <a:ext cx="3256200" cy="29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a:latin typeface="Avenir"/>
                <a:ea typeface="Avenir"/>
                <a:cs typeface="Avenir"/>
                <a:sym typeface="Avenir"/>
              </a:rPr>
              <a:t>Content</a:t>
            </a:r>
            <a:endParaRPr sz="2500">
              <a:latin typeface="Avenir"/>
              <a:ea typeface="Avenir"/>
              <a:cs typeface="Avenir"/>
              <a:sym typeface="Avenir"/>
            </a:endParaRPr>
          </a:p>
          <a:p>
            <a:pPr marL="0" lvl="0" indent="0" algn="l" rtl="0">
              <a:spcBef>
                <a:spcPts val="1000"/>
              </a:spcBef>
              <a:spcAft>
                <a:spcPts val="0"/>
              </a:spcAft>
              <a:buNone/>
            </a:pPr>
            <a:r>
              <a:rPr lang="en-GB" sz="1700">
                <a:solidFill>
                  <a:schemeClr val="dk2"/>
                </a:solidFill>
                <a:latin typeface="Avenir"/>
                <a:ea typeface="Avenir"/>
                <a:cs typeface="Avenir"/>
                <a:sym typeface="Avenir"/>
              </a:rPr>
              <a:t>Lorem ipsum dolor sit amet, consectetur adipiscing elit. Sed imperdiet felis in turpis tristique interdum. Nunc accumsan sem quam, eget lacinia eros vehicula eget. Orci varius natoque penatibus et magnis dis parturient montes, nascetur ridiculus mus. </a:t>
            </a:r>
            <a:endParaRPr sz="1700">
              <a:latin typeface="Avenir"/>
              <a:ea typeface="Avenir"/>
              <a:cs typeface="Avenir"/>
              <a:sym typeface="Avenir"/>
            </a:endParaRPr>
          </a:p>
        </p:txBody>
      </p:sp>
      <p:sp>
        <p:nvSpPr>
          <p:cNvPr id="266" name="Google Shape;266;p36"/>
          <p:cNvSpPr/>
          <p:nvPr/>
        </p:nvSpPr>
        <p:spPr>
          <a:xfrm>
            <a:off x="4636800" y="80700"/>
            <a:ext cx="4426500" cy="4982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6"/>
          <p:cNvSpPr txBox="1"/>
          <p:nvPr/>
        </p:nvSpPr>
        <p:spPr>
          <a:xfrm>
            <a:off x="5087225" y="567300"/>
            <a:ext cx="3256200" cy="40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700" b="1">
                <a:solidFill>
                  <a:schemeClr val="lt1"/>
                </a:solidFill>
                <a:latin typeface="Avenir"/>
                <a:ea typeface="Avenir"/>
                <a:cs typeface="Avenir"/>
                <a:sym typeface="Avenir"/>
              </a:rPr>
              <a:t>Data point or quote</a:t>
            </a:r>
            <a:endParaRPr sz="1700" b="1">
              <a:solidFill>
                <a:schemeClr val="lt1"/>
              </a:solidFill>
              <a:latin typeface="Avenir"/>
              <a:ea typeface="Avenir"/>
              <a:cs typeface="Avenir"/>
              <a:sym typeface="Avenir"/>
            </a:endParaRPr>
          </a:p>
          <a:p>
            <a:pPr marL="0" lvl="0" indent="0" algn="l" rtl="0">
              <a:spcBef>
                <a:spcPts val="1000"/>
              </a:spcBef>
              <a:spcAft>
                <a:spcPts val="0"/>
              </a:spcAft>
              <a:buNone/>
            </a:pPr>
            <a:r>
              <a:rPr lang="en-GB" sz="1700" i="1">
                <a:solidFill>
                  <a:schemeClr val="lt1"/>
                </a:solidFill>
                <a:latin typeface="Avenir"/>
                <a:ea typeface="Avenir"/>
                <a:cs typeface="Avenir"/>
                <a:sym typeface="Avenir"/>
              </a:rPr>
              <a:t>Lorem ipsum dolor sit amet, consectetur adipiscing elit. Sed imperdiet felis in turpis tristique interdum. Nunc accumsan sem quam, eget lacinia eros vehicula eget. Orci varius natoque penatibus et magnis dis parturient montes, nascetur ridiculus mus. </a:t>
            </a:r>
            <a:endParaRPr sz="1700" i="1">
              <a:solidFill>
                <a:schemeClr val="lt1"/>
              </a:solidFill>
              <a:latin typeface="Avenir"/>
              <a:ea typeface="Avenir"/>
              <a:cs typeface="Avenir"/>
              <a:sym typeface="Avenir"/>
            </a:endParaRPr>
          </a:p>
          <a:p>
            <a:pPr marL="0" lvl="0" indent="0" algn="l" rtl="0">
              <a:spcBef>
                <a:spcPts val="0"/>
              </a:spcBef>
              <a:spcAft>
                <a:spcPts val="0"/>
              </a:spcAft>
              <a:buNone/>
            </a:pPr>
            <a:endParaRPr sz="1700" i="1">
              <a:solidFill>
                <a:schemeClr val="lt1"/>
              </a:solidFill>
              <a:latin typeface="Avenir"/>
              <a:ea typeface="Avenir"/>
              <a:cs typeface="Avenir"/>
              <a:sym typeface="Avenir"/>
            </a:endParaRPr>
          </a:p>
          <a:p>
            <a:pPr marL="457200" lvl="0" indent="-336550" algn="l" rtl="0">
              <a:spcBef>
                <a:spcPts val="0"/>
              </a:spcBef>
              <a:spcAft>
                <a:spcPts val="0"/>
              </a:spcAft>
              <a:buClr>
                <a:schemeClr val="lt1"/>
              </a:buClr>
              <a:buSzPts val="1700"/>
              <a:buFont typeface="Avenir"/>
              <a:buChar char="●"/>
            </a:pPr>
            <a:r>
              <a:rPr lang="en-GB" sz="1700" i="1">
                <a:solidFill>
                  <a:schemeClr val="lt1"/>
                </a:solidFill>
                <a:latin typeface="Avenir"/>
                <a:ea typeface="Avenir"/>
                <a:cs typeface="Avenir"/>
                <a:sym typeface="Avenir"/>
              </a:rPr>
              <a:t>Bullet point</a:t>
            </a:r>
            <a:endParaRPr sz="1700" i="1">
              <a:solidFill>
                <a:schemeClr val="lt1"/>
              </a:solidFill>
              <a:latin typeface="Avenir"/>
              <a:ea typeface="Avenir"/>
              <a:cs typeface="Avenir"/>
              <a:sym typeface="Avenir"/>
            </a:endParaRPr>
          </a:p>
          <a:p>
            <a:pPr marL="457200" lvl="0" indent="-336550" algn="l" rtl="0">
              <a:spcBef>
                <a:spcPts val="0"/>
              </a:spcBef>
              <a:spcAft>
                <a:spcPts val="0"/>
              </a:spcAft>
              <a:buClr>
                <a:schemeClr val="lt1"/>
              </a:buClr>
              <a:buSzPts val="1700"/>
              <a:buFont typeface="Avenir"/>
              <a:buChar char="●"/>
            </a:pPr>
            <a:r>
              <a:rPr lang="en-GB" sz="1700" i="1">
                <a:solidFill>
                  <a:schemeClr val="lt1"/>
                </a:solidFill>
                <a:latin typeface="Avenir"/>
                <a:ea typeface="Avenir"/>
                <a:cs typeface="Avenir"/>
                <a:sym typeface="Avenir"/>
              </a:rPr>
              <a:t>Bullet point</a:t>
            </a:r>
            <a:endParaRPr sz="1700" i="1">
              <a:solidFill>
                <a:schemeClr val="lt1"/>
              </a:solidFill>
              <a:latin typeface="Avenir"/>
              <a:ea typeface="Avenir"/>
              <a:cs typeface="Avenir"/>
              <a:sym typeface="Avenir"/>
            </a:endParaRPr>
          </a:p>
          <a:p>
            <a:pPr marL="457200" lvl="0" indent="-336550" algn="l" rtl="0">
              <a:spcBef>
                <a:spcPts val="0"/>
              </a:spcBef>
              <a:spcAft>
                <a:spcPts val="0"/>
              </a:spcAft>
              <a:buClr>
                <a:schemeClr val="lt1"/>
              </a:buClr>
              <a:buSzPts val="1700"/>
              <a:buFont typeface="Avenir"/>
              <a:buChar char="●"/>
            </a:pPr>
            <a:r>
              <a:rPr lang="en-GB" sz="1700" i="1">
                <a:solidFill>
                  <a:schemeClr val="lt1"/>
                </a:solidFill>
                <a:latin typeface="Avenir"/>
                <a:ea typeface="Avenir"/>
                <a:cs typeface="Avenir"/>
                <a:sym typeface="Avenir"/>
              </a:rPr>
              <a:t>Bullet point</a:t>
            </a:r>
            <a:endParaRPr sz="1700" i="1">
              <a:solidFill>
                <a:schemeClr val="lt1"/>
              </a:solidFill>
              <a:latin typeface="Avenir"/>
              <a:ea typeface="Avenir"/>
              <a:cs typeface="Avenir"/>
              <a:sym typeface="Aveni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layful content pop-out 1">
  <p:cSld name="CUSTOM_2_1_1">
    <p:spTree>
      <p:nvGrpSpPr>
        <p:cNvPr id="1" name="Shape 268"/>
        <p:cNvGrpSpPr/>
        <p:nvPr/>
      </p:nvGrpSpPr>
      <p:grpSpPr>
        <a:xfrm>
          <a:off x="0" y="0"/>
          <a:ext cx="0" cy="0"/>
          <a:chOff x="0" y="0"/>
          <a:chExt cx="0" cy="0"/>
        </a:xfrm>
      </p:grpSpPr>
      <p:sp>
        <p:nvSpPr>
          <p:cNvPr id="269" name="Google Shape;269;p37"/>
          <p:cNvSpPr txBox="1"/>
          <p:nvPr/>
        </p:nvSpPr>
        <p:spPr>
          <a:xfrm>
            <a:off x="631100" y="567300"/>
            <a:ext cx="15294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a:solidFill>
                  <a:schemeClr val="accent2"/>
                </a:solidFill>
                <a:latin typeface="Avenir"/>
                <a:ea typeface="Avenir"/>
                <a:cs typeface="Avenir"/>
                <a:sym typeface="Avenir"/>
              </a:rPr>
              <a:t>Title</a:t>
            </a:r>
            <a:endParaRPr sz="3000">
              <a:solidFill>
                <a:schemeClr val="accent2"/>
              </a:solidFill>
              <a:latin typeface="Avenir"/>
              <a:ea typeface="Avenir"/>
              <a:cs typeface="Avenir"/>
              <a:sym typeface="Avenir"/>
            </a:endParaRPr>
          </a:p>
        </p:txBody>
      </p:sp>
      <p:sp>
        <p:nvSpPr>
          <p:cNvPr id="270" name="Google Shape;270;p37"/>
          <p:cNvSpPr txBox="1"/>
          <p:nvPr/>
        </p:nvSpPr>
        <p:spPr>
          <a:xfrm>
            <a:off x="631100" y="1510775"/>
            <a:ext cx="3256200" cy="29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a:latin typeface="Avenir"/>
                <a:ea typeface="Avenir"/>
                <a:cs typeface="Avenir"/>
                <a:sym typeface="Avenir"/>
              </a:rPr>
              <a:t>Content</a:t>
            </a:r>
            <a:endParaRPr sz="2500">
              <a:latin typeface="Avenir"/>
              <a:ea typeface="Avenir"/>
              <a:cs typeface="Avenir"/>
              <a:sym typeface="Avenir"/>
            </a:endParaRPr>
          </a:p>
          <a:p>
            <a:pPr marL="0" lvl="0" indent="0" algn="l" rtl="0">
              <a:spcBef>
                <a:spcPts val="1000"/>
              </a:spcBef>
              <a:spcAft>
                <a:spcPts val="0"/>
              </a:spcAft>
              <a:buNone/>
            </a:pPr>
            <a:r>
              <a:rPr lang="en-GB" sz="1700">
                <a:solidFill>
                  <a:schemeClr val="dk2"/>
                </a:solidFill>
                <a:latin typeface="Avenir"/>
                <a:ea typeface="Avenir"/>
                <a:cs typeface="Avenir"/>
                <a:sym typeface="Avenir"/>
              </a:rPr>
              <a:t>Lorem ipsum dolor sit amet, consectetur adipiscing elit. Sed imperdiet felis in turpis tristique interdum. Nunc accumsan sem quam, eget lacinia eros vehicula eget. Orci varius natoque penatibus et magnis dis parturient montes, nascetur ridiculus mus. </a:t>
            </a:r>
            <a:endParaRPr sz="1700">
              <a:latin typeface="Avenir"/>
              <a:ea typeface="Avenir"/>
              <a:cs typeface="Avenir"/>
              <a:sym typeface="Avenir"/>
            </a:endParaRPr>
          </a:p>
        </p:txBody>
      </p:sp>
      <p:sp>
        <p:nvSpPr>
          <p:cNvPr id="271" name="Google Shape;271;p37"/>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7"/>
          <p:cNvSpPr txBox="1"/>
          <p:nvPr/>
        </p:nvSpPr>
        <p:spPr>
          <a:xfrm>
            <a:off x="5087225" y="567300"/>
            <a:ext cx="3256200" cy="40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700" b="1">
                <a:solidFill>
                  <a:schemeClr val="lt1"/>
                </a:solidFill>
                <a:latin typeface="Avenir"/>
                <a:ea typeface="Avenir"/>
                <a:cs typeface="Avenir"/>
                <a:sym typeface="Avenir"/>
              </a:rPr>
              <a:t>Data point or quote</a:t>
            </a:r>
            <a:endParaRPr sz="1700" b="1">
              <a:solidFill>
                <a:schemeClr val="lt1"/>
              </a:solidFill>
              <a:latin typeface="Avenir"/>
              <a:ea typeface="Avenir"/>
              <a:cs typeface="Avenir"/>
              <a:sym typeface="Avenir"/>
            </a:endParaRPr>
          </a:p>
          <a:p>
            <a:pPr marL="0" lvl="0" indent="0" algn="l" rtl="0">
              <a:spcBef>
                <a:spcPts val="1000"/>
              </a:spcBef>
              <a:spcAft>
                <a:spcPts val="0"/>
              </a:spcAft>
              <a:buNone/>
            </a:pPr>
            <a:r>
              <a:rPr lang="en-GB" sz="1700" i="1">
                <a:solidFill>
                  <a:schemeClr val="lt1"/>
                </a:solidFill>
                <a:latin typeface="Avenir"/>
                <a:ea typeface="Avenir"/>
                <a:cs typeface="Avenir"/>
                <a:sym typeface="Avenir"/>
              </a:rPr>
              <a:t>Lorem ipsum dolor sit amet, consectetur adipiscing elit. Sed imperdiet felis in turpis tristique interdum. Nunc accumsan sem quam, eget lacinia eros vehicula eget. Orci varius natoque penatibus et magnis dis parturient montes, nascetur ridiculus mus. </a:t>
            </a:r>
            <a:endParaRPr sz="1700" i="1">
              <a:solidFill>
                <a:schemeClr val="lt1"/>
              </a:solidFill>
              <a:latin typeface="Avenir"/>
              <a:ea typeface="Avenir"/>
              <a:cs typeface="Avenir"/>
              <a:sym typeface="Avenir"/>
            </a:endParaRPr>
          </a:p>
          <a:p>
            <a:pPr marL="0" lvl="0" indent="0" algn="l" rtl="0">
              <a:spcBef>
                <a:spcPts val="0"/>
              </a:spcBef>
              <a:spcAft>
                <a:spcPts val="0"/>
              </a:spcAft>
              <a:buNone/>
            </a:pPr>
            <a:endParaRPr sz="1700" i="1">
              <a:solidFill>
                <a:schemeClr val="lt1"/>
              </a:solidFill>
              <a:latin typeface="Avenir"/>
              <a:ea typeface="Avenir"/>
              <a:cs typeface="Avenir"/>
              <a:sym typeface="Avenir"/>
            </a:endParaRPr>
          </a:p>
          <a:p>
            <a:pPr marL="457200" lvl="0" indent="-336550" algn="l" rtl="0">
              <a:spcBef>
                <a:spcPts val="0"/>
              </a:spcBef>
              <a:spcAft>
                <a:spcPts val="0"/>
              </a:spcAft>
              <a:buClr>
                <a:schemeClr val="lt1"/>
              </a:buClr>
              <a:buSzPts val="1700"/>
              <a:buFont typeface="Avenir"/>
              <a:buChar char="●"/>
            </a:pPr>
            <a:r>
              <a:rPr lang="en-GB" sz="1700" i="1">
                <a:solidFill>
                  <a:schemeClr val="lt1"/>
                </a:solidFill>
                <a:latin typeface="Avenir"/>
                <a:ea typeface="Avenir"/>
                <a:cs typeface="Avenir"/>
                <a:sym typeface="Avenir"/>
              </a:rPr>
              <a:t>Bullet point</a:t>
            </a:r>
            <a:endParaRPr sz="1700" i="1">
              <a:solidFill>
                <a:schemeClr val="lt1"/>
              </a:solidFill>
              <a:latin typeface="Avenir"/>
              <a:ea typeface="Avenir"/>
              <a:cs typeface="Avenir"/>
              <a:sym typeface="Avenir"/>
            </a:endParaRPr>
          </a:p>
          <a:p>
            <a:pPr marL="457200" lvl="0" indent="-336550" algn="l" rtl="0">
              <a:spcBef>
                <a:spcPts val="0"/>
              </a:spcBef>
              <a:spcAft>
                <a:spcPts val="0"/>
              </a:spcAft>
              <a:buClr>
                <a:schemeClr val="lt1"/>
              </a:buClr>
              <a:buSzPts val="1700"/>
              <a:buFont typeface="Avenir"/>
              <a:buChar char="●"/>
            </a:pPr>
            <a:r>
              <a:rPr lang="en-GB" sz="1700" i="1">
                <a:solidFill>
                  <a:schemeClr val="lt1"/>
                </a:solidFill>
                <a:latin typeface="Avenir"/>
                <a:ea typeface="Avenir"/>
                <a:cs typeface="Avenir"/>
                <a:sym typeface="Avenir"/>
              </a:rPr>
              <a:t>Bullet point</a:t>
            </a:r>
            <a:endParaRPr sz="1700" i="1">
              <a:solidFill>
                <a:schemeClr val="lt1"/>
              </a:solidFill>
              <a:latin typeface="Avenir"/>
              <a:ea typeface="Avenir"/>
              <a:cs typeface="Avenir"/>
              <a:sym typeface="Avenir"/>
            </a:endParaRPr>
          </a:p>
          <a:p>
            <a:pPr marL="457200" lvl="0" indent="-336550" algn="l" rtl="0">
              <a:spcBef>
                <a:spcPts val="0"/>
              </a:spcBef>
              <a:spcAft>
                <a:spcPts val="0"/>
              </a:spcAft>
              <a:buClr>
                <a:schemeClr val="lt1"/>
              </a:buClr>
              <a:buSzPts val="1700"/>
              <a:buFont typeface="Avenir"/>
              <a:buChar char="●"/>
            </a:pPr>
            <a:r>
              <a:rPr lang="en-GB" sz="1700" i="1">
                <a:solidFill>
                  <a:schemeClr val="lt1"/>
                </a:solidFill>
                <a:latin typeface="Avenir"/>
                <a:ea typeface="Avenir"/>
                <a:cs typeface="Avenir"/>
                <a:sym typeface="Avenir"/>
              </a:rPr>
              <a:t>Bullet point</a:t>
            </a:r>
            <a:endParaRPr sz="1700" i="1">
              <a:solidFill>
                <a:schemeClr val="lt1"/>
              </a:solidFill>
              <a:latin typeface="Avenir"/>
              <a:ea typeface="Avenir"/>
              <a:cs typeface="Avenir"/>
              <a:sym typeface="Aveni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layful content slide">
  <p:cSld name="CUSTOM_1">
    <p:spTree>
      <p:nvGrpSpPr>
        <p:cNvPr id="1" name="Shape 273"/>
        <p:cNvGrpSpPr/>
        <p:nvPr/>
      </p:nvGrpSpPr>
      <p:grpSpPr>
        <a:xfrm>
          <a:off x="0" y="0"/>
          <a:ext cx="0" cy="0"/>
          <a:chOff x="0" y="0"/>
          <a:chExt cx="0" cy="0"/>
        </a:xfrm>
      </p:grpSpPr>
      <p:sp>
        <p:nvSpPr>
          <p:cNvPr id="274" name="Google Shape;274;p38"/>
          <p:cNvSpPr/>
          <p:nvPr/>
        </p:nvSpPr>
        <p:spPr>
          <a:xfrm>
            <a:off x="80825" y="80700"/>
            <a:ext cx="4426500" cy="4982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8"/>
          <p:cNvSpPr txBox="1"/>
          <p:nvPr/>
        </p:nvSpPr>
        <p:spPr>
          <a:xfrm>
            <a:off x="631100" y="567300"/>
            <a:ext cx="15294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a:solidFill>
                  <a:schemeClr val="lt1"/>
                </a:solidFill>
                <a:latin typeface="Avenir"/>
                <a:ea typeface="Avenir"/>
                <a:cs typeface="Avenir"/>
                <a:sym typeface="Avenir"/>
              </a:rPr>
              <a:t>Title</a:t>
            </a:r>
            <a:endParaRPr sz="3000">
              <a:solidFill>
                <a:schemeClr val="lt1"/>
              </a:solidFill>
              <a:latin typeface="Avenir"/>
              <a:ea typeface="Avenir"/>
              <a:cs typeface="Avenir"/>
              <a:sym typeface="Avenir"/>
            </a:endParaRPr>
          </a:p>
        </p:txBody>
      </p:sp>
      <p:sp>
        <p:nvSpPr>
          <p:cNvPr id="276" name="Google Shape;276;p38"/>
          <p:cNvSpPr txBox="1"/>
          <p:nvPr/>
        </p:nvSpPr>
        <p:spPr>
          <a:xfrm>
            <a:off x="631100" y="1510775"/>
            <a:ext cx="2855400" cy="94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a:solidFill>
                  <a:schemeClr val="lt1"/>
                </a:solidFill>
                <a:latin typeface="Avenir"/>
                <a:ea typeface="Avenir"/>
                <a:cs typeface="Avenir"/>
                <a:sym typeface="Avenir"/>
              </a:rPr>
              <a:t>Content</a:t>
            </a:r>
            <a:endParaRPr sz="2500">
              <a:solidFill>
                <a:schemeClr val="lt1"/>
              </a:solidFill>
              <a:latin typeface="Avenir"/>
              <a:ea typeface="Avenir"/>
              <a:cs typeface="Avenir"/>
              <a:sym typeface="Avenir"/>
            </a:endParaRPr>
          </a:p>
          <a:p>
            <a:pPr marL="0" lvl="0" indent="0" algn="l" rtl="0">
              <a:spcBef>
                <a:spcPts val="0"/>
              </a:spcBef>
              <a:spcAft>
                <a:spcPts val="0"/>
              </a:spcAft>
              <a:buNone/>
            </a:pPr>
            <a:r>
              <a:rPr lang="en-GB" sz="1700">
                <a:solidFill>
                  <a:schemeClr val="lt1"/>
                </a:solidFill>
                <a:latin typeface="Avenir"/>
                <a:ea typeface="Avenir"/>
                <a:cs typeface="Avenir"/>
                <a:sym typeface="Avenir"/>
              </a:rPr>
              <a:t>More content</a:t>
            </a:r>
            <a:endParaRPr sz="1700">
              <a:solidFill>
                <a:schemeClr val="lt1"/>
              </a:solidFill>
              <a:latin typeface="Avenir"/>
              <a:ea typeface="Avenir"/>
              <a:cs typeface="Avenir"/>
              <a:sym typeface="Avenir"/>
            </a:endParaRPr>
          </a:p>
        </p:txBody>
      </p:sp>
      <p:sp>
        <p:nvSpPr>
          <p:cNvPr id="277" name="Google Shape;277;p38"/>
          <p:cNvSpPr txBox="1"/>
          <p:nvPr/>
        </p:nvSpPr>
        <p:spPr>
          <a:xfrm>
            <a:off x="631100" y="2524400"/>
            <a:ext cx="2855400" cy="94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a:solidFill>
                  <a:schemeClr val="lt1"/>
                </a:solidFill>
                <a:latin typeface="Avenir"/>
                <a:ea typeface="Avenir"/>
                <a:cs typeface="Avenir"/>
                <a:sym typeface="Avenir"/>
              </a:rPr>
              <a:t>Content</a:t>
            </a:r>
            <a:endParaRPr sz="2500">
              <a:solidFill>
                <a:schemeClr val="lt1"/>
              </a:solidFill>
              <a:latin typeface="Avenir"/>
              <a:ea typeface="Avenir"/>
              <a:cs typeface="Avenir"/>
              <a:sym typeface="Avenir"/>
            </a:endParaRPr>
          </a:p>
          <a:p>
            <a:pPr marL="0" lvl="0" indent="0" algn="l" rtl="0">
              <a:spcBef>
                <a:spcPts val="0"/>
              </a:spcBef>
              <a:spcAft>
                <a:spcPts val="0"/>
              </a:spcAft>
              <a:buNone/>
            </a:pPr>
            <a:r>
              <a:rPr lang="en-GB" sz="1700">
                <a:solidFill>
                  <a:schemeClr val="lt1"/>
                </a:solidFill>
                <a:latin typeface="Avenir"/>
                <a:ea typeface="Avenir"/>
                <a:cs typeface="Avenir"/>
                <a:sym typeface="Avenir"/>
              </a:rPr>
              <a:t>More content</a:t>
            </a:r>
            <a:endParaRPr sz="1700">
              <a:solidFill>
                <a:schemeClr val="lt1"/>
              </a:solidFill>
              <a:latin typeface="Avenir"/>
              <a:ea typeface="Avenir"/>
              <a:cs typeface="Avenir"/>
              <a:sym typeface="Avenir"/>
            </a:endParaRPr>
          </a:p>
        </p:txBody>
      </p:sp>
      <p:sp>
        <p:nvSpPr>
          <p:cNvPr id="278" name="Google Shape;278;p38"/>
          <p:cNvSpPr txBox="1"/>
          <p:nvPr/>
        </p:nvSpPr>
        <p:spPr>
          <a:xfrm>
            <a:off x="631100" y="3538025"/>
            <a:ext cx="2855400" cy="94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a:solidFill>
                  <a:schemeClr val="lt1"/>
                </a:solidFill>
                <a:latin typeface="Avenir"/>
                <a:ea typeface="Avenir"/>
                <a:cs typeface="Avenir"/>
                <a:sym typeface="Avenir"/>
              </a:rPr>
              <a:t>Content</a:t>
            </a:r>
            <a:endParaRPr sz="2500">
              <a:solidFill>
                <a:schemeClr val="lt1"/>
              </a:solidFill>
              <a:latin typeface="Avenir"/>
              <a:ea typeface="Avenir"/>
              <a:cs typeface="Avenir"/>
              <a:sym typeface="Avenir"/>
            </a:endParaRPr>
          </a:p>
          <a:p>
            <a:pPr marL="0" lvl="0" indent="0" algn="l" rtl="0">
              <a:spcBef>
                <a:spcPts val="0"/>
              </a:spcBef>
              <a:spcAft>
                <a:spcPts val="0"/>
              </a:spcAft>
              <a:buNone/>
            </a:pPr>
            <a:r>
              <a:rPr lang="en-GB" sz="1700">
                <a:solidFill>
                  <a:schemeClr val="lt1"/>
                </a:solidFill>
                <a:latin typeface="Avenir"/>
                <a:ea typeface="Avenir"/>
                <a:cs typeface="Avenir"/>
                <a:sym typeface="Avenir"/>
              </a:rPr>
              <a:t>More content</a:t>
            </a:r>
            <a:endParaRPr sz="1700">
              <a:solidFill>
                <a:schemeClr val="lt1"/>
              </a:solidFill>
              <a:latin typeface="Avenir"/>
              <a:ea typeface="Avenir"/>
              <a:cs typeface="Avenir"/>
              <a:sym typeface="Avenir"/>
            </a:endParaRPr>
          </a:p>
        </p:txBody>
      </p:sp>
      <p:cxnSp>
        <p:nvCxnSpPr>
          <p:cNvPr id="279" name="Google Shape;279;p38"/>
          <p:cNvCxnSpPr/>
          <p:nvPr/>
        </p:nvCxnSpPr>
        <p:spPr>
          <a:xfrm>
            <a:off x="728550" y="2451875"/>
            <a:ext cx="2736600" cy="0"/>
          </a:xfrm>
          <a:prstGeom prst="straightConnector1">
            <a:avLst/>
          </a:prstGeom>
          <a:noFill/>
          <a:ln w="9525" cap="flat" cmpd="sng">
            <a:solidFill>
              <a:schemeClr val="accent1"/>
            </a:solidFill>
            <a:prstDash val="solid"/>
            <a:round/>
            <a:headEnd type="none" w="med" len="med"/>
            <a:tailEnd type="none" w="med" len="med"/>
          </a:ln>
        </p:spPr>
      </p:cxnSp>
      <p:cxnSp>
        <p:nvCxnSpPr>
          <p:cNvPr id="280" name="Google Shape;280;p38"/>
          <p:cNvCxnSpPr/>
          <p:nvPr/>
        </p:nvCxnSpPr>
        <p:spPr>
          <a:xfrm>
            <a:off x="728550" y="3465500"/>
            <a:ext cx="2736600" cy="0"/>
          </a:xfrm>
          <a:prstGeom prst="straightConnector1">
            <a:avLst/>
          </a:prstGeom>
          <a:noFill/>
          <a:ln w="9525" cap="flat" cmpd="sng">
            <a:solidFill>
              <a:schemeClr val="accent1"/>
            </a:solidFill>
            <a:prstDash val="solid"/>
            <a:round/>
            <a:headEnd type="none" w="med" len="med"/>
            <a:tailEnd type="none" w="med" len="med"/>
          </a:ln>
        </p:spPr>
      </p:cxnSp>
      <p:sp>
        <p:nvSpPr>
          <p:cNvPr id="281" name="Google Shape;281;p38"/>
          <p:cNvSpPr txBox="1">
            <a:spLocks noGrp="1"/>
          </p:cNvSpPr>
          <p:nvPr>
            <p:ph type="body" idx="1"/>
          </p:nvPr>
        </p:nvSpPr>
        <p:spPr>
          <a:xfrm>
            <a:off x="4863300" y="1174225"/>
            <a:ext cx="3837000" cy="3168900"/>
          </a:xfrm>
          <a:prstGeom prst="rect">
            <a:avLst/>
          </a:prstGeom>
        </p:spPr>
        <p:txBody>
          <a:bodyPr spcFirstLastPara="1" wrap="square" lIns="91425" tIns="91425" rIns="91425" bIns="91425" anchor="ctr" anchorCtr="0">
            <a:normAutofit/>
          </a:bodyPr>
          <a:lstStyle>
            <a:lvl1pPr marL="457200" lvl="0" indent="-336550" rtl="0">
              <a:spcBef>
                <a:spcPts val="0"/>
              </a:spcBef>
              <a:spcAft>
                <a:spcPts val="0"/>
              </a:spcAft>
              <a:buClr>
                <a:schemeClr val="dk2"/>
              </a:buClr>
              <a:buSzPts val="1700"/>
              <a:buChar char="●"/>
              <a:defRPr sz="1700">
                <a:solidFill>
                  <a:schemeClr val="dk2"/>
                </a:solidFill>
              </a:defRPr>
            </a:lvl1pPr>
            <a:lvl2pPr marL="914400" lvl="1" indent="-317500" rtl="0">
              <a:spcBef>
                <a:spcPts val="0"/>
              </a:spcBef>
              <a:spcAft>
                <a:spcPts val="0"/>
              </a:spcAft>
              <a:buClr>
                <a:schemeClr val="dk2"/>
              </a:buClr>
              <a:buSzPts val="1400"/>
              <a:buChar char="○"/>
              <a:defRPr>
                <a:solidFill>
                  <a:schemeClr val="dk2"/>
                </a:solidFill>
              </a:defRPr>
            </a:lvl2pPr>
            <a:lvl3pPr marL="1371600" lvl="2" indent="-317500" rtl="0">
              <a:spcBef>
                <a:spcPts val="0"/>
              </a:spcBef>
              <a:spcAft>
                <a:spcPts val="0"/>
              </a:spcAft>
              <a:buClr>
                <a:schemeClr val="dk2"/>
              </a:buClr>
              <a:buSzPts val="1400"/>
              <a:buChar char="■"/>
              <a:defRPr>
                <a:solidFill>
                  <a:schemeClr val="dk2"/>
                </a:solidFill>
              </a:defRPr>
            </a:lvl3pPr>
            <a:lvl4pPr marL="1828800" lvl="3" indent="-317500" rtl="0">
              <a:spcBef>
                <a:spcPts val="0"/>
              </a:spcBef>
              <a:spcAft>
                <a:spcPts val="0"/>
              </a:spcAft>
              <a:buClr>
                <a:schemeClr val="dk2"/>
              </a:buClr>
              <a:buSzPts val="1400"/>
              <a:buChar char="●"/>
              <a:defRPr>
                <a:solidFill>
                  <a:schemeClr val="dk2"/>
                </a:solidFill>
              </a:defRPr>
            </a:lvl4pPr>
            <a:lvl5pPr marL="2286000" lvl="4" indent="-317500" rtl="0">
              <a:spcBef>
                <a:spcPts val="0"/>
              </a:spcBef>
              <a:spcAft>
                <a:spcPts val="0"/>
              </a:spcAft>
              <a:buClr>
                <a:schemeClr val="dk2"/>
              </a:buClr>
              <a:buSzPts val="1400"/>
              <a:buChar char="○"/>
              <a:defRPr>
                <a:solidFill>
                  <a:schemeClr val="dk2"/>
                </a:solidFill>
              </a:defRPr>
            </a:lvl5pPr>
            <a:lvl6pPr marL="2743200" lvl="5" indent="-317500" rtl="0">
              <a:spcBef>
                <a:spcPts val="0"/>
              </a:spcBef>
              <a:spcAft>
                <a:spcPts val="0"/>
              </a:spcAft>
              <a:buClr>
                <a:schemeClr val="dk2"/>
              </a:buClr>
              <a:buSzPts val="1400"/>
              <a:buChar char="■"/>
              <a:defRPr>
                <a:solidFill>
                  <a:schemeClr val="dk2"/>
                </a:solidFill>
              </a:defRPr>
            </a:lvl6pPr>
            <a:lvl7pPr marL="3200400" lvl="6" indent="-317500" rtl="0">
              <a:spcBef>
                <a:spcPts val="0"/>
              </a:spcBef>
              <a:spcAft>
                <a:spcPts val="0"/>
              </a:spcAft>
              <a:buClr>
                <a:schemeClr val="dk2"/>
              </a:buClr>
              <a:buSzPts val="1400"/>
              <a:buChar char="●"/>
              <a:defRPr>
                <a:solidFill>
                  <a:schemeClr val="dk2"/>
                </a:solidFill>
              </a:defRPr>
            </a:lvl7pPr>
            <a:lvl8pPr marL="3657600" lvl="7" indent="-317500" rtl="0">
              <a:spcBef>
                <a:spcPts val="0"/>
              </a:spcBef>
              <a:spcAft>
                <a:spcPts val="0"/>
              </a:spcAft>
              <a:buClr>
                <a:schemeClr val="dk2"/>
              </a:buClr>
              <a:buSzPts val="1400"/>
              <a:buChar char="○"/>
              <a:defRPr>
                <a:solidFill>
                  <a:schemeClr val="dk2"/>
                </a:solidFill>
              </a:defRPr>
            </a:lvl8pPr>
            <a:lvl9pPr marL="4114800" lvl="8" indent="-317500" rtl="0">
              <a:spcBef>
                <a:spcPts val="0"/>
              </a:spcBef>
              <a:spcAft>
                <a:spcPts val="0"/>
              </a:spcAft>
              <a:buClr>
                <a:schemeClr val="dk2"/>
              </a:buClr>
              <a:buSzPts val="1400"/>
              <a:buChar char="■"/>
              <a:defRPr>
                <a:solidFill>
                  <a:schemeClr val="dk2"/>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servative content slide">
  <p:cSld name="CUSTOM_1_1">
    <p:spTree>
      <p:nvGrpSpPr>
        <p:cNvPr id="1" name="Shape 282"/>
        <p:cNvGrpSpPr/>
        <p:nvPr/>
      </p:nvGrpSpPr>
      <p:grpSpPr>
        <a:xfrm>
          <a:off x="0" y="0"/>
          <a:ext cx="0" cy="0"/>
          <a:chOff x="0" y="0"/>
          <a:chExt cx="0" cy="0"/>
        </a:xfrm>
      </p:grpSpPr>
      <p:sp>
        <p:nvSpPr>
          <p:cNvPr id="283" name="Google Shape;283;p39"/>
          <p:cNvSpPr/>
          <p:nvPr/>
        </p:nvSpPr>
        <p:spPr>
          <a:xfrm>
            <a:off x="80825"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9"/>
          <p:cNvSpPr txBox="1"/>
          <p:nvPr/>
        </p:nvSpPr>
        <p:spPr>
          <a:xfrm>
            <a:off x="631100" y="567300"/>
            <a:ext cx="15294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a:solidFill>
                  <a:schemeClr val="lt1"/>
                </a:solidFill>
                <a:latin typeface="Avenir"/>
                <a:ea typeface="Avenir"/>
                <a:cs typeface="Avenir"/>
                <a:sym typeface="Avenir"/>
              </a:rPr>
              <a:t>Title</a:t>
            </a:r>
            <a:endParaRPr sz="3000">
              <a:solidFill>
                <a:schemeClr val="lt1"/>
              </a:solidFill>
              <a:latin typeface="Avenir"/>
              <a:ea typeface="Avenir"/>
              <a:cs typeface="Avenir"/>
              <a:sym typeface="Avenir"/>
            </a:endParaRPr>
          </a:p>
        </p:txBody>
      </p:sp>
      <p:sp>
        <p:nvSpPr>
          <p:cNvPr id="285" name="Google Shape;285;p39"/>
          <p:cNvSpPr txBox="1"/>
          <p:nvPr/>
        </p:nvSpPr>
        <p:spPr>
          <a:xfrm>
            <a:off x="631100" y="1510775"/>
            <a:ext cx="2855400" cy="94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a:solidFill>
                  <a:schemeClr val="lt1"/>
                </a:solidFill>
                <a:latin typeface="Avenir"/>
                <a:ea typeface="Avenir"/>
                <a:cs typeface="Avenir"/>
                <a:sym typeface="Avenir"/>
              </a:rPr>
              <a:t>Content</a:t>
            </a:r>
            <a:endParaRPr sz="2500">
              <a:solidFill>
                <a:schemeClr val="lt1"/>
              </a:solidFill>
              <a:latin typeface="Avenir"/>
              <a:ea typeface="Avenir"/>
              <a:cs typeface="Avenir"/>
              <a:sym typeface="Avenir"/>
            </a:endParaRPr>
          </a:p>
          <a:p>
            <a:pPr marL="0" lvl="0" indent="0" algn="l" rtl="0">
              <a:spcBef>
                <a:spcPts val="0"/>
              </a:spcBef>
              <a:spcAft>
                <a:spcPts val="0"/>
              </a:spcAft>
              <a:buNone/>
            </a:pPr>
            <a:r>
              <a:rPr lang="en-GB" sz="1700">
                <a:solidFill>
                  <a:schemeClr val="lt1"/>
                </a:solidFill>
                <a:latin typeface="Avenir"/>
                <a:ea typeface="Avenir"/>
                <a:cs typeface="Avenir"/>
                <a:sym typeface="Avenir"/>
              </a:rPr>
              <a:t>More content</a:t>
            </a:r>
            <a:endParaRPr sz="1700">
              <a:solidFill>
                <a:schemeClr val="lt1"/>
              </a:solidFill>
              <a:latin typeface="Avenir"/>
              <a:ea typeface="Avenir"/>
              <a:cs typeface="Avenir"/>
              <a:sym typeface="Avenir"/>
            </a:endParaRPr>
          </a:p>
        </p:txBody>
      </p:sp>
      <p:sp>
        <p:nvSpPr>
          <p:cNvPr id="286" name="Google Shape;286;p39"/>
          <p:cNvSpPr txBox="1"/>
          <p:nvPr/>
        </p:nvSpPr>
        <p:spPr>
          <a:xfrm>
            <a:off x="631100" y="2524400"/>
            <a:ext cx="2855400" cy="94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a:solidFill>
                  <a:schemeClr val="lt1"/>
                </a:solidFill>
                <a:latin typeface="Avenir"/>
                <a:ea typeface="Avenir"/>
                <a:cs typeface="Avenir"/>
                <a:sym typeface="Avenir"/>
              </a:rPr>
              <a:t>Content</a:t>
            </a:r>
            <a:endParaRPr sz="2500">
              <a:solidFill>
                <a:schemeClr val="lt1"/>
              </a:solidFill>
              <a:latin typeface="Avenir"/>
              <a:ea typeface="Avenir"/>
              <a:cs typeface="Avenir"/>
              <a:sym typeface="Avenir"/>
            </a:endParaRPr>
          </a:p>
          <a:p>
            <a:pPr marL="0" lvl="0" indent="0" algn="l" rtl="0">
              <a:spcBef>
                <a:spcPts val="0"/>
              </a:spcBef>
              <a:spcAft>
                <a:spcPts val="0"/>
              </a:spcAft>
              <a:buNone/>
            </a:pPr>
            <a:r>
              <a:rPr lang="en-GB" sz="1700">
                <a:solidFill>
                  <a:schemeClr val="lt1"/>
                </a:solidFill>
                <a:latin typeface="Avenir"/>
                <a:ea typeface="Avenir"/>
                <a:cs typeface="Avenir"/>
                <a:sym typeface="Avenir"/>
              </a:rPr>
              <a:t>More content</a:t>
            </a:r>
            <a:endParaRPr sz="1700">
              <a:solidFill>
                <a:schemeClr val="lt1"/>
              </a:solidFill>
              <a:latin typeface="Avenir"/>
              <a:ea typeface="Avenir"/>
              <a:cs typeface="Avenir"/>
              <a:sym typeface="Avenir"/>
            </a:endParaRPr>
          </a:p>
        </p:txBody>
      </p:sp>
      <p:sp>
        <p:nvSpPr>
          <p:cNvPr id="287" name="Google Shape;287;p39"/>
          <p:cNvSpPr txBox="1"/>
          <p:nvPr/>
        </p:nvSpPr>
        <p:spPr>
          <a:xfrm>
            <a:off x="631100" y="3538025"/>
            <a:ext cx="2855400" cy="94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a:solidFill>
                  <a:schemeClr val="lt1"/>
                </a:solidFill>
                <a:latin typeface="Avenir"/>
                <a:ea typeface="Avenir"/>
                <a:cs typeface="Avenir"/>
                <a:sym typeface="Avenir"/>
              </a:rPr>
              <a:t>Content</a:t>
            </a:r>
            <a:endParaRPr sz="2500">
              <a:solidFill>
                <a:schemeClr val="lt1"/>
              </a:solidFill>
              <a:latin typeface="Avenir"/>
              <a:ea typeface="Avenir"/>
              <a:cs typeface="Avenir"/>
              <a:sym typeface="Avenir"/>
            </a:endParaRPr>
          </a:p>
          <a:p>
            <a:pPr marL="0" lvl="0" indent="0" algn="l" rtl="0">
              <a:spcBef>
                <a:spcPts val="0"/>
              </a:spcBef>
              <a:spcAft>
                <a:spcPts val="0"/>
              </a:spcAft>
              <a:buNone/>
            </a:pPr>
            <a:r>
              <a:rPr lang="en-GB" sz="1700">
                <a:solidFill>
                  <a:schemeClr val="lt1"/>
                </a:solidFill>
                <a:latin typeface="Avenir"/>
                <a:ea typeface="Avenir"/>
                <a:cs typeface="Avenir"/>
                <a:sym typeface="Avenir"/>
              </a:rPr>
              <a:t>More content</a:t>
            </a:r>
            <a:endParaRPr sz="1700">
              <a:solidFill>
                <a:schemeClr val="lt1"/>
              </a:solidFill>
              <a:latin typeface="Avenir"/>
              <a:ea typeface="Avenir"/>
              <a:cs typeface="Avenir"/>
              <a:sym typeface="Avenir"/>
            </a:endParaRPr>
          </a:p>
        </p:txBody>
      </p:sp>
      <p:cxnSp>
        <p:nvCxnSpPr>
          <p:cNvPr id="288" name="Google Shape;288;p39"/>
          <p:cNvCxnSpPr/>
          <p:nvPr/>
        </p:nvCxnSpPr>
        <p:spPr>
          <a:xfrm>
            <a:off x="728550" y="2451875"/>
            <a:ext cx="2736600" cy="0"/>
          </a:xfrm>
          <a:prstGeom prst="straightConnector1">
            <a:avLst/>
          </a:prstGeom>
          <a:noFill/>
          <a:ln w="9525" cap="flat" cmpd="sng">
            <a:solidFill>
              <a:schemeClr val="accent1"/>
            </a:solidFill>
            <a:prstDash val="solid"/>
            <a:round/>
            <a:headEnd type="none" w="med" len="med"/>
            <a:tailEnd type="none" w="med" len="med"/>
          </a:ln>
        </p:spPr>
      </p:cxnSp>
      <p:cxnSp>
        <p:nvCxnSpPr>
          <p:cNvPr id="289" name="Google Shape;289;p39"/>
          <p:cNvCxnSpPr/>
          <p:nvPr/>
        </p:nvCxnSpPr>
        <p:spPr>
          <a:xfrm>
            <a:off x="728550" y="3465500"/>
            <a:ext cx="2736600" cy="0"/>
          </a:xfrm>
          <a:prstGeom prst="straightConnector1">
            <a:avLst/>
          </a:prstGeom>
          <a:noFill/>
          <a:ln w="9525" cap="flat" cmpd="sng">
            <a:solidFill>
              <a:schemeClr val="accent1"/>
            </a:solidFill>
            <a:prstDash val="solid"/>
            <a:round/>
            <a:headEnd type="none" w="med" len="med"/>
            <a:tailEnd type="none" w="med" len="med"/>
          </a:ln>
        </p:spPr>
      </p:cxnSp>
      <p:sp>
        <p:nvSpPr>
          <p:cNvPr id="290" name="Google Shape;290;p39"/>
          <p:cNvSpPr txBox="1">
            <a:spLocks noGrp="1"/>
          </p:cNvSpPr>
          <p:nvPr>
            <p:ph type="body" idx="1"/>
          </p:nvPr>
        </p:nvSpPr>
        <p:spPr>
          <a:xfrm>
            <a:off x="4863300" y="1174225"/>
            <a:ext cx="3837000" cy="3168900"/>
          </a:xfrm>
          <a:prstGeom prst="rect">
            <a:avLst/>
          </a:prstGeom>
        </p:spPr>
        <p:txBody>
          <a:bodyPr spcFirstLastPara="1" wrap="square" lIns="91425" tIns="91425" rIns="91425" bIns="91425" anchor="ctr" anchorCtr="0">
            <a:normAutofit/>
          </a:bodyPr>
          <a:lstStyle>
            <a:lvl1pPr marL="457200" lvl="0" indent="-336550" rtl="0">
              <a:spcBef>
                <a:spcPts val="0"/>
              </a:spcBef>
              <a:spcAft>
                <a:spcPts val="0"/>
              </a:spcAft>
              <a:buClr>
                <a:schemeClr val="dk2"/>
              </a:buClr>
              <a:buSzPts val="1700"/>
              <a:buChar char="●"/>
              <a:defRPr sz="1700">
                <a:solidFill>
                  <a:schemeClr val="dk2"/>
                </a:solidFill>
              </a:defRPr>
            </a:lvl1pPr>
            <a:lvl2pPr marL="914400" lvl="1" indent="-317500" rtl="0">
              <a:spcBef>
                <a:spcPts val="0"/>
              </a:spcBef>
              <a:spcAft>
                <a:spcPts val="0"/>
              </a:spcAft>
              <a:buClr>
                <a:schemeClr val="dk2"/>
              </a:buClr>
              <a:buSzPts val="1400"/>
              <a:buChar char="○"/>
              <a:defRPr>
                <a:solidFill>
                  <a:schemeClr val="dk2"/>
                </a:solidFill>
              </a:defRPr>
            </a:lvl2pPr>
            <a:lvl3pPr marL="1371600" lvl="2" indent="-317500" rtl="0">
              <a:spcBef>
                <a:spcPts val="0"/>
              </a:spcBef>
              <a:spcAft>
                <a:spcPts val="0"/>
              </a:spcAft>
              <a:buClr>
                <a:schemeClr val="dk2"/>
              </a:buClr>
              <a:buSzPts val="1400"/>
              <a:buChar char="■"/>
              <a:defRPr>
                <a:solidFill>
                  <a:schemeClr val="dk2"/>
                </a:solidFill>
              </a:defRPr>
            </a:lvl3pPr>
            <a:lvl4pPr marL="1828800" lvl="3" indent="-317500" rtl="0">
              <a:spcBef>
                <a:spcPts val="0"/>
              </a:spcBef>
              <a:spcAft>
                <a:spcPts val="0"/>
              </a:spcAft>
              <a:buClr>
                <a:schemeClr val="dk2"/>
              </a:buClr>
              <a:buSzPts val="1400"/>
              <a:buChar char="●"/>
              <a:defRPr>
                <a:solidFill>
                  <a:schemeClr val="dk2"/>
                </a:solidFill>
              </a:defRPr>
            </a:lvl4pPr>
            <a:lvl5pPr marL="2286000" lvl="4" indent="-317500" rtl="0">
              <a:spcBef>
                <a:spcPts val="0"/>
              </a:spcBef>
              <a:spcAft>
                <a:spcPts val="0"/>
              </a:spcAft>
              <a:buClr>
                <a:schemeClr val="dk2"/>
              </a:buClr>
              <a:buSzPts val="1400"/>
              <a:buChar char="○"/>
              <a:defRPr>
                <a:solidFill>
                  <a:schemeClr val="dk2"/>
                </a:solidFill>
              </a:defRPr>
            </a:lvl5pPr>
            <a:lvl6pPr marL="2743200" lvl="5" indent="-317500" rtl="0">
              <a:spcBef>
                <a:spcPts val="0"/>
              </a:spcBef>
              <a:spcAft>
                <a:spcPts val="0"/>
              </a:spcAft>
              <a:buClr>
                <a:schemeClr val="dk2"/>
              </a:buClr>
              <a:buSzPts val="1400"/>
              <a:buChar char="■"/>
              <a:defRPr>
                <a:solidFill>
                  <a:schemeClr val="dk2"/>
                </a:solidFill>
              </a:defRPr>
            </a:lvl6pPr>
            <a:lvl7pPr marL="3200400" lvl="6" indent="-317500" rtl="0">
              <a:spcBef>
                <a:spcPts val="0"/>
              </a:spcBef>
              <a:spcAft>
                <a:spcPts val="0"/>
              </a:spcAft>
              <a:buClr>
                <a:schemeClr val="dk2"/>
              </a:buClr>
              <a:buSzPts val="1400"/>
              <a:buChar char="●"/>
              <a:defRPr>
                <a:solidFill>
                  <a:schemeClr val="dk2"/>
                </a:solidFill>
              </a:defRPr>
            </a:lvl7pPr>
            <a:lvl8pPr marL="3657600" lvl="7" indent="-317500" rtl="0">
              <a:spcBef>
                <a:spcPts val="0"/>
              </a:spcBef>
              <a:spcAft>
                <a:spcPts val="0"/>
              </a:spcAft>
              <a:buClr>
                <a:schemeClr val="dk2"/>
              </a:buClr>
              <a:buSzPts val="1400"/>
              <a:buChar char="○"/>
              <a:defRPr>
                <a:solidFill>
                  <a:schemeClr val="dk2"/>
                </a:solidFill>
              </a:defRPr>
            </a:lvl8pPr>
            <a:lvl9pPr marL="4114800" lvl="8" indent="-317500" rtl="0">
              <a:spcBef>
                <a:spcPts val="0"/>
              </a:spcBef>
              <a:spcAft>
                <a:spcPts val="0"/>
              </a:spcAft>
              <a:buClr>
                <a:schemeClr val="dk2"/>
              </a:buClr>
              <a:buSzPts val="1400"/>
              <a:buChar char="■"/>
              <a:defRPr>
                <a:solidFill>
                  <a:schemeClr val="dk2"/>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ptimistic closing slide" type="blank">
  <p:cSld name="BLANK">
    <p:bg>
      <p:bgPr>
        <a:solidFill>
          <a:schemeClr val="dk1"/>
        </a:solidFill>
        <a:effectLst/>
      </p:bgPr>
    </p:bg>
    <p:spTree>
      <p:nvGrpSpPr>
        <p:cNvPr id="1" name="Shape 291"/>
        <p:cNvGrpSpPr/>
        <p:nvPr/>
      </p:nvGrpSpPr>
      <p:grpSpPr>
        <a:xfrm>
          <a:off x="0" y="0"/>
          <a:ext cx="0" cy="0"/>
          <a:chOff x="0" y="0"/>
          <a:chExt cx="0" cy="0"/>
        </a:xfrm>
      </p:grpSpPr>
      <p:sp>
        <p:nvSpPr>
          <p:cNvPr id="292" name="Google Shape;292;p4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293" name="Google Shape;293;p40"/>
          <p:cNvPicPr preferRelativeResize="0"/>
          <p:nvPr/>
        </p:nvPicPr>
        <p:blipFill>
          <a:blip r:embed="rId2">
            <a:alphaModFix/>
          </a:blip>
          <a:stretch>
            <a:fillRect/>
          </a:stretch>
        </p:blipFill>
        <p:spPr>
          <a:xfrm>
            <a:off x="5805100" y="3667299"/>
            <a:ext cx="2425001" cy="582575"/>
          </a:xfrm>
          <a:prstGeom prst="rect">
            <a:avLst/>
          </a:prstGeom>
          <a:noFill/>
          <a:ln>
            <a:noFill/>
          </a:ln>
        </p:spPr>
      </p:pic>
      <p:sp>
        <p:nvSpPr>
          <p:cNvPr id="294" name="Google Shape;294;p40"/>
          <p:cNvSpPr txBox="1"/>
          <p:nvPr/>
        </p:nvSpPr>
        <p:spPr>
          <a:xfrm>
            <a:off x="713975" y="3512850"/>
            <a:ext cx="4845300" cy="88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500">
                <a:solidFill>
                  <a:srgbClr val="FFFFFF"/>
                </a:solidFill>
                <a:latin typeface="Avenir"/>
                <a:ea typeface="Avenir"/>
                <a:cs typeface="Avenir"/>
                <a:sym typeface="Avenir"/>
              </a:rPr>
              <a:t>Collaborate CIC</a:t>
            </a:r>
            <a:endParaRPr sz="2500">
              <a:solidFill>
                <a:srgbClr val="FFFFFF"/>
              </a:solidFill>
              <a:latin typeface="Avenir"/>
              <a:ea typeface="Avenir"/>
              <a:cs typeface="Avenir"/>
              <a:sym typeface="Avenir"/>
            </a:endParaRPr>
          </a:p>
          <a:p>
            <a:pPr marL="0" lvl="0" indent="0" algn="l" rtl="0">
              <a:lnSpc>
                <a:spcPct val="115000"/>
              </a:lnSpc>
              <a:spcBef>
                <a:spcPts val="0"/>
              </a:spcBef>
              <a:spcAft>
                <a:spcPts val="0"/>
              </a:spcAft>
              <a:buNone/>
            </a:pPr>
            <a:r>
              <a:rPr lang="en-GB" sz="1700">
                <a:solidFill>
                  <a:srgbClr val="FFFFFF"/>
                </a:solidFill>
                <a:latin typeface="Avenir"/>
                <a:ea typeface="Avenir"/>
                <a:cs typeface="Avenir"/>
                <a:sym typeface="Avenir"/>
              </a:rPr>
              <a:t>Month 2022</a:t>
            </a:r>
            <a:endParaRPr sz="1700">
              <a:solidFill>
                <a:srgbClr val="FFFFFF"/>
              </a:solidFill>
              <a:latin typeface="Avenir"/>
              <a:ea typeface="Avenir"/>
              <a:cs typeface="Avenir"/>
              <a:sym typeface="Aveni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layful closing slide">
  <p:cSld name="BLANK_1">
    <p:bg>
      <p:bgPr>
        <a:solidFill>
          <a:schemeClr val="lt2"/>
        </a:solidFill>
        <a:effectLst/>
      </p:bgPr>
    </p:bg>
    <p:spTree>
      <p:nvGrpSpPr>
        <p:cNvPr id="1" name="Shape 295"/>
        <p:cNvGrpSpPr/>
        <p:nvPr/>
      </p:nvGrpSpPr>
      <p:grpSpPr>
        <a:xfrm>
          <a:off x="0" y="0"/>
          <a:ext cx="0" cy="0"/>
          <a:chOff x="0" y="0"/>
          <a:chExt cx="0" cy="0"/>
        </a:xfrm>
      </p:grpSpPr>
      <p:sp>
        <p:nvSpPr>
          <p:cNvPr id="296" name="Google Shape;296;p4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297" name="Google Shape;297;p41"/>
          <p:cNvPicPr preferRelativeResize="0"/>
          <p:nvPr/>
        </p:nvPicPr>
        <p:blipFill>
          <a:blip r:embed="rId2">
            <a:alphaModFix/>
          </a:blip>
          <a:stretch>
            <a:fillRect/>
          </a:stretch>
        </p:blipFill>
        <p:spPr>
          <a:xfrm>
            <a:off x="5805100" y="3667299"/>
            <a:ext cx="2425001" cy="582575"/>
          </a:xfrm>
          <a:prstGeom prst="rect">
            <a:avLst/>
          </a:prstGeom>
          <a:noFill/>
          <a:ln>
            <a:noFill/>
          </a:ln>
        </p:spPr>
      </p:pic>
      <p:sp>
        <p:nvSpPr>
          <p:cNvPr id="298" name="Google Shape;298;p41"/>
          <p:cNvSpPr txBox="1"/>
          <p:nvPr/>
        </p:nvSpPr>
        <p:spPr>
          <a:xfrm>
            <a:off x="713975" y="3512850"/>
            <a:ext cx="4845300" cy="88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500">
                <a:solidFill>
                  <a:srgbClr val="FFFFFF"/>
                </a:solidFill>
                <a:latin typeface="Avenir"/>
                <a:ea typeface="Avenir"/>
                <a:cs typeface="Avenir"/>
                <a:sym typeface="Avenir"/>
              </a:rPr>
              <a:t>Collaborate CIC</a:t>
            </a:r>
            <a:endParaRPr sz="2500">
              <a:solidFill>
                <a:srgbClr val="FFFFFF"/>
              </a:solidFill>
              <a:latin typeface="Avenir"/>
              <a:ea typeface="Avenir"/>
              <a:cs typeface="Avenir"/>
              <a:sym typeface="Avenir"/>
            </a:endParaRPr>
          </a:p>
          <a:p>
            <a:pPr marL="0" lvl="0" indent="0" algn="l" rtl="0">
              <a:lnSpc>
                <a:spcPct val="115000"/>
              </a:lnSpc>
              <a:spcBef>
                <a:spcPts val="0"/>
              </a:spcBef>
              <a:spcAft>
                <a:spcPts val="0"/>
              </a:spcAft>
              <a:buNone/>
            </a:pPr>
            <a:r>
              <a:rPr lang="en-GB" sz="1700">
                <a:solidFill>
                  <a:srgbClr val="FFFFFF"/>
                </a:solidFill>
                <a:latin typeface="Avenir"/>
                <a:ea typeface="Avenir"/>
                <a:cs typeface="Avenir"/>
                <a:sym typeface="Avenir"/>
              </a:rPr>
              <a:t>Month 2022</a:t>
            </a:r>
            <a:endParaRPr sz="1700">
              <a:solidFill>
                <a:srgbClr val="FFFFFF"/>
              </a:solidFill>
              <a:latin typeface="Avenir"/>
              <a:ea typeface="Avenir"/>
              <a:cs typeface="Avenir"/>
              <a:sym typeface="Aveni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servative closing slide">
  <p:cSld name="BLANK_1_1">
    <p:bg>
      <p:bgPr>
        <a:solidFill>
          <a:schemeClr val="accent2"/>
        </a:solidFill>
        <a:effectLst/>
      </p:bgPr>
    </p:bg>
    <p:spTree>
      <p:nvGrpSpPr>
        <p:cNvPr id="1" name="Shape 299"/>
        <p:cNvGrpSpPr/>
        <p:nvPr/>
      </p:nvGrpSpPr>
      <p:grpSpPr>
        <a:xfrm>
          <a:off x="0" y="0"/>
          <a:ext cx="0" cy="0"/>
          <a:chOff x="0" y="0"/>
          <a:chExt cx="0" cy="0"/>
        </a:xfrm>
      </p:grpSpPr>
      <p:sp>
        <p:nvSpPr>
          <p:cNvPr id="300" name="Google Shape;300;p4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301" name="Google Shape;301;p42"/>
          <p:cNvPicPr preferRelativeResize="0"/>
          <p:nvPr/>
        </p:nvPicPr>
        <p:blipFill>
          <a:blip r:embed="rId2">
            <a:alphaModFix/>
          </a:blip>
          <a:stretch>
            <a:fillRect/>
          </a:stretch>
        </p:blipFill>
        <p:spPr>
          <a:xfrm>
            <a:off x="5805100" y="3667299"/>
            <a:ext cx="2425001" cy="582575"/>
          </a:xfrm>
          <a:prstGeom prst="rect">
            <a:avLst/>
          </a:prstGeom>
          <a:noFill/>
          <a:ln>
            <a:noFill/>
          </a:ln>
        </p:spPr>
      </p:pic>
      <p:sp>
        <p:nvSpPr>
          <p:cNvPr id="302" name="Google Shape;302;p42"/>
          <p:cNvSpPr txBox="1"/>
          <p:nvPr/>
        </p:nvSpPr>
        <p:spPr>
          <a:xfrm>
            <a:off x="713975" y="3512850"/>
            <a:ext cx="4845300" cy="88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500">
                <a:solidFill>
                  <a:srgbClr val="FFFFFF"/>
                </a:solidFill>
                <a:latin typeface="Avenir"/>
                <a:ea typeface="Avenir"/>
                <a:cs typeface="Avenir"/>
                <a:sym typeface="Avenir"/>
              </a:rPr>
              <a:t>Collaborate CIC</a:t>
            </a:r>
            <a:endParaRPr sz="2500">
              <a:solidFill>
                <a:srgbClr val="FFFFFF"/>
              </a:solidFill>
              <a:latin typeface="Avenir"/>
              <a:ea typeface="Avenir"/>
              <a:cs typeface="Avenir"/>
              <a:sym typeface="Avenir"/>
            </a:endParaRPr>
          </a:p>
          <a:p>
            <a:pPr marL="0" lvl="0" indent="0" algn="l" rtl="0">
              <a:lnSpc>
                <a:spcPct val="115000"/>
              </a:lnSpc>
              <a:spcBef>
                <a:spcPts val="0"/>
              </a:spcBef>
              <a:spcAft>
                <a:spcPts val="0"/>
              </a:spcAft>
              <a:buNone/>
            </a:pPr>
            <a:r>
              <a:rPr lang="en-GB" sz="1700">
                <a:solidFill>
                  <a:srgbClr val="FFFFFF"/>
                </a:solidFill>
                <a:latin typeface="Avenir"/>
                <a:ea typeface="Avenir"/>
                <a:cs typeface="Avenir"/>
                <a:sym typeface="Avenir"/>
              </a:rPr>
              <a:t>Month 2022</a:t>
            </a:r>
            <a:endParaRPr sz="1700">
              <a:solidFill>
                <a:srgbClr val="FFFFFF"/>
              </a:solidFill>
              <a:latin typeface="Avenir"/>
              <a:ea typeface="Avenir"/>
              <a:cs typeface="Avenir"/>
              <a:sym typeface="Aveni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servative title">
  <p:cSld name="TITLE_1_1">
    <p:bg>
      <p:bgPr>
        <a:solidFill>
          <a:schemeClr val="accent2"/>
        </a:solidFill>
        <a:effectLst/>
      </p:bgPr>
    </p:bg>
    <p:spTree>
      <p:nvGrpSpPr>
        <p:cNvPr id="1" name="Shape 64"/>
        <p:cNvGrpSpPr/>
        <p:nvPr/>
      </p:nvGrpSpPr>
      <p:grpSpPr>
        <a:xfrm>
          <a:off x="0" y="0"/>
          <a:ext cx="0" cy="0"/>
          <a:chOff x="0" y="0"/>
          <a:chExt cx="0" cy="0"/>
        </a:xfrm>
      </p:grpSpPr>
      <p:sp>
        <p:nvSpPr>
          <p:cNvPr id="65" name="Google Shape;65;p1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66" name="Google Shape;66;p16"/>
          <p:cNvSpPr txBox="1"/>
          <p:nvPr/>
        </p:nvSpPr>
        <p:spPr>
          <a:xfrm>
            <a:off x="713975" y="1364975"/>
            <a:ext cx="5965200" cy="12705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GB" sz="3900">
                <a:solidFill>
                  <a:schemeClr val="lt1"/>
                </a:solidFill>
                <a:latin typeface="Avenir"/>
                <a:ea typeface="Avenir"/>
                <a:cs typeface="Avenir"/>
                <a:sym typeface="Avenir"/>
              </a:rPr>
              <a:t>This is a title of a conservative presentation</a:t>
            </a:r>
            <a:endParaRPr sz="3900">
              <a:solidFill>
                <a:schemeClr val="lt1"/>
              </a:solidFill>
              <a:latin typeface="Avenir"/>
              <a:ea typeface="Avenir"/>
              <a:cs typeface="Avenir"/>
              <a:sym typeface="Avenir"/>
            </a:endParaRPr>
          </a:p>
        </p:txBody>
      </p:sp>
      <p:sp>
        <p:nvSpPr>
          <p:cNvPr id="67" name="Google Shape;67;p16"/>
          <p:cNvSpPr txBox="1"/>
          <p:nvPr/>
        </p:nvSpPr>
        <p:spPr>
          <a:xfrm>
            <a:off x="713975" y="3514138"/>
            <a:ext cx="4845300" cy="88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500">
                <a:solidFill>
                  <a:schemeClr val="lt1"/>
                </a:solidFill>
                <a:latin typeface="Avenir"/>
                <a:ea typeface="Avenir"/>
                <a:cs typeface="Avenir"/>
                <a:sym typeface="Avenir"/>
              </a:rPr>
              <a:t>This is a subheading</a:t>
            </a:r>
            <a:endParaRPr sz="2500">
              <a:solidFill>
                <a:schemeClr val="lt1"/>
              </a:solidFill>
              <a:latin typeface="Avenir"/>
              <a:ea typeface="Avenir"/>
              <a:cs typeface="Avenir"/>
              <a:sym typeface="Avenir"/>
            </a:endParaRPr>
          </a:p>
          <a:p>
            <a:pPr marL="0" lvl="0" indent="0" algn="l" rtl="0">
              <a:lnSpc>
                <a:spcPct val="115000"/>
              </a:lnSpc>
              <a:spcBef>
                <a:spcPts val="0"/>
              </a:spcBef>
              <a:spcAft>
                <a:spcPts val="0"/>
              </a:spcAft>
              <a:buNone/>
            </a:pPr>
            <a:r>
              <a:rPr lang="en-GB" sz="1700">
                <a:solidFill>
                  <a:schemeClr val="lt1"/>
                </a:solidFill>
                <a:latin typeface="Avenir"/>
                <a:ea typeface="Avenir"/>
                <a:cs typeface="Avenir"/>
                <a:sym typeface="Avenir"/>
              </a:rPr>
              <a:t>Month 2022</a:t>
            </a:r>
            <a:endParaRPr sz="1700">
              <a:solidFill>
                <a:schemeClr val="lt1"/>
              </a:solidFill>
              <a:latin typeface="Avenir"/>
              <a:ea typeface="Avenir"/>
              <a:cs typeface="Avenir"/>
              <a:sym typeface="Avenir"/>
            </a:endParaRPr>
          </a:p>
        </p:txBody>
      </p:sp>
      <p:pic>
        <p:nvPicPr>
          <p:cNvPr id="68" name="Google Shape;68;p16"/>
          <p:cNvPicPr preferRelativeResize="0"/>
          <p:nvPr/>
        </p:nvPicPr>
        <p:blipFill>
          <a:blip r:embed="rId2">
            <a:alphaModFix/>
          </a:blip>
          <a:stretch>
            <a:fillRect/>
          </a:stretch>
        </p:blipFill>
        <p:spPr>
          <a:xfrm>
            <a:off x="5805100" y="3667299"/>
            <a:ext cx="2425001" cy="5825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303"/>
        <p:cNvGrpSpPr/>
        <p:nvPr/>
      </p:nvGrpSpPr>
      <p:grpSpPr>
        <a:xfrm>
          <a:off x="0" y="0"/>
          <a:ext cx="0" cy="0"/>
          <a:chOff x="0" y="0"/>
          <a:chExt cx="0" cy="0"/>
        </a:xfrm>
      </p:grpSpPr>
      <p:sp>
        <p:nvSpPr>
          <p:cNvPr id="304" name="Google Shape;304;p4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3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305" name="Google Shape;305;p4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4">
  <p:cSld name="Blank 4">
    <p:spTree>
      <p:nvGrpSpPr>
        <p:cNvPr id="1" name="Shape 54"/>
        <p:cNvGrpSpPr/>
        <p:nvPr/>
      </p:nvGrpSpPr>
      <p:grpSpPr>
        <a:xfrm>
          <a:off x="0" y="0"/>
          <a:ext cx="0" cy="0"/>
          <a:chOff x="0" y="0"/>
          <a:chExt cx="0" cy="0"/>
        </a:xfrm>
      </p:grpSpPr>
      <p:sp>
        <p:nvSpPr>
          <p:cNvPr id="55" name="Google Shape;55;p1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516966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secHead">
  <p:cSld name="SECTION_HEADER">
    <p:spTree>
      <p:nvGrpSpPr>
        <p:cNvPr id="1" name="Shape 69"/>
        <p:cNvGrpSpPr/>
        <p:nvPr/>
      </p:nvGrpSpPr>
      <p:grpSpPr>
        <a:xfrm>
          <a:off x="0" y="0"/>
          <a:ext cx="0" cy="0"/>
          <a:chOff x="0" y="0"/>
          <a:chExt cx="0" cy="0"/>
        </a:xfrm>
      </p:grpSpPr>
      <p:sp>
        <p:nvSpPr>
          <p:cNvPr id="70" name="Google Shape;70;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ptimistic text heavy slide" type="tx">
  <p:cSld name="TITLE_AND_BODY">
    <p:spTree>
      <p:nvGrpSpPr>
        <p:cNvPr id="1" name="Shape 71"/>
        <p:cNvGrpSpPr/>
        <p:nvPr/>
      </p:nvGrpSpPr>
      <p:grpSpPr>
        <a:xfrm>
          <a:off x="0" y="0"/>
          <a:ext cx="0" cy="0"/>
          <a:chOff x="0" y="0"/>
          <a:chExt cx="0" cy="0"/>
        </a:xfrm>
      </p:grpSpPr>
      <p:sp>
        <p:nvSpPr>
          <p:cNvPr id="72" name="Google Shape;72;p1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73" name="Google Shape;73;p18"/>
          <p:cNvSpPr txBox="1"/>
          <p:nvPr/>
        </p:nvSpPr>
        <p:spPr>
          <a:xfrm>
            <a:off x="631100" y="567300"/>
            <a:ext cx="2819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a:solidFill>
                  <a:schemeClr val="dk1"/>
                </a:solidFill>
                <a:latin typeface="Avenir"/>
                <a:ea typeface="Avenir"/>
                <a:cs typeface="Avenir"/>
                <a:sym typeface="Avenir"/>
              </a:rPr>
              <a:t>Something else</a:t>
            </a:r>
            <a:endParaRPr sz="3000">
              <a:solidFill>
                <a:schemeClr val="dk1"/>
              </a:solidFill>
              <a:latin typeface="Avenir"/>
              <a:ea typeface="Avenir"/>
              <a:cs typeface="Avenir"/>
              <a:sym typeface="Avenir"/>
            </a:endParaRPr>
          </a:p>
        </p:txBody>
      </p:sp>
      <p:sp>
        <p:nvSpPr>
          <p:cNvPr id="74" name="Google Shape;74;p18"/>
          <p:cNvSpPr txBox="1"/>
          <p:nvPr/>
        </p:nvSpPr>
        <p:spPr>
          <a:xfrm>
            <a:off x="631100" y="1510775"/>
            <a:ext cx="6656700" cy="323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700">
                <a:latin typeface="Avenir"/>
                <a:ea typeface="Avenir"/>
                <a:cs typeface="Avenir"/>
                <a:sym typeface="Avenir"/>
              </a:rPr>
              <a:t>Lots of content here. I recommend using styling to differentiate things </a:t>
            </a:r>
            <a:r>
              <a:rPr lang="en-GB" sz="1700" b="1">
                <a:latin typeface="Avenir"/>
                <a:ea typeface="Avenir"/>
                <a:cs typeface="Avenir"/>
                <a:sym typeface="Avenir"/>
              </a:rPr>
              <a:t>like this</a:t>
            </a:r>
            <a:r>
              <a:rPr lang="en-GB" sz="1700">
                <a:latin typeface="Avenir"/>
                <a:ea typeface="Avenir"/>
                <a:cs typeface="Avenir"/>
                <a:sym typeface="Avenir"/>
              </a:rPr>
              <a:t> or </a:t>
            </a:r>
            <a:r>
              <a:rPr lang="en-GB" sz="1700" b="1">
                <a:solidFill>
                  <a:schemeClr val="dk1"/>
                </a:solidFill>
                <a:latin typeface="Avenir"/>
                <a:ea typeface="Avenir"/>
                <a:cs typeface="Avenir"/>
                <a:sym typeface="Avenir"/>
              </a:rPr>
              <a:t>this</a:t>
            </a:r>
            <a:r>
              <a:rPr lang="en-GB" sz="1700">
                <a:latin typeface="Avenir"/>
                <a:ea typeface="Avenir"/>
                <a:cs typeface="Avenir"/>
                <a:sym typeface="Avenir"/>
              </a:rPr>
              <a:t>. Lorem ipsum dolor sit amet, consectetur adipiscing elit. Sed imperdiet felis in turpis tristique interdum. Nunc accumsan sem quam, eget lacinia eros vehicula eget. Orci varius natoque penatibus et magnis dis parturient montes, nascetur ridiculus mus. </a:t>
            </a:r>
            <a:endParaRPr sz="1700">
              <a:latin typeface="Avenir"/>
              <a:ea typeface="Avenir"/>
              <a:cs typeface="Avenir"/>
              <a:sym typeface="Avenir"/>
            </a:endParaRPr>
          </a:p>
          <a:p>
            <a:pPr marL="0" lvl="0" indent="0" algn="l" rtl="0">
              <a:spcBef>
                <a:spcPts val="0"/>
              </a:spcBef>
              <a:spcAft>
                <a:spcPts val="0"/>
              </a:spcAft>
              <a:buNone/>
            </a:pPr>
            <a:endParaRPr sz="1700">
              <a:latin typeface="Avenir"/>
              <a:ea typeface="Avenir"/>
              <a:cs typeface="Avenir"/>
              <a:sym typeface="Avenir"/>
            </a:endParaRPr>
          </a:p>
          <a:p>
            <a:pPr marL="0" lvl="0" indent="0" algn="l" rtl="0">
              <a:spcBef>
                <a:spcPts val="0"/>
              </a:spcBef>
              <a:spcAft>
                <a:spcPts val="0"/>
              </a:spcAft>
              <a:buNone/>
            </a:pPr>
            <a:r>
              <a:rPr lang="en-GB" sz="1700">
                <a:latin typeface="Avenir"/>
                <a:ea typeface="Avenir"/>
                <a:cs typeface="Avenir"/>
                <a:sym typeface="Avenir"/>
              </a:rPr>
              <a:t>Donec at vehicula justo. Aliquam tempor, risus id suscipit pharetra, ligula velit molestie metus, commodo gravida quam nisi non libero. Orci varius natoque penatibus et magnis dis parturient montes, nascetur ridiculus mus. Pellentesque sed dui ligula. Curabitur vehicula consequat aliquet.</a:t>
            </a:r>
            <a:endParaRPr sz="1700">
              <a:latin typeface="Avenir"/>
              <a:ea typeface="Avenir"/>
              <a:cs typeface="Avenir"/>
              <a:sym typeface="Avenir"/>
            </a:endParaRPr>
          </a:p>
          <a:p>
            <a:pPr marL="0" lvl="0" indent="0" algn="l" rtl="0">
              <a:spcBef>
                <a:spcPts val="0"/>
              </a:spcBef>
              <a:spcAft>
                <a:spcPts val="0"/>
              </a:spcAft>
              <a:buClr>
                <a:schemeClr val="dk2"/>
              </a:buClr>
              <a:buSzPts val="1100"/>
              <a:buFont typeface="Arial"/>
              <a:buNone/>
            </a:pPr>
            <a:endParaRPr sz="1700">
              <a:latin typeface="Avenir"/>
              <a:ea typeface="Avenir"/>
              <a:cs typeface="Avenir"/>
              <a:sym typeface="Avenir"/>
            </a:endParaRPr>
          </a:p>
          <a:p>
            <a:pPr marL="0" lvl="0" indent="0" algn="l" rtl="0">
              <a:spcBef>
                <a:spcPts val="0"/>
              </a:spcBef>
              <a:spcAft>
                <a:spcPts val="0"/>
              </a:spcAft>
              <a:buNone/>
            </a:pPr>
            <a:endParaRPr sz="1700">
              <a:latin typeface="Avenir"/>
              <a:ea typeface="Avenir"/>
              <a:cs typeface="Avenir"/>
              <a:sym typeface="Aveni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layful text heavy slide">
  <p:cSld name="TITLE_AND_BODY_1">
    <p:spTree>
      <p:nvGrpSpPr>
        <p:cNvPr id="1" name="Shape 75"/>
        <p:cNvGrpSpPr/>
        <p:nvPr/>
      </p:nvGrpSpPr>
      <p:grpSpPr>
        <a:xfrm>
          <a:off x="0" y="0"/>
          <a:ext cx="0" cy="0"/>
          <a:chOff x="0" y="0"/>
          <a:chExt cx="0" cy="0"/>
        </a:xfrm>
      </p:grpSpPr>
      <p:sp>
        <p:nvSpPr>
          <p:cNvPr id="76" name="Google Shape;76;p1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77" name="Google Shape;77;p19"/>
          <p:cNvSpPr txBox="1"/>
          <p:nvPr/>
        </p:nvSpPr>
        <p:spPr>
          <a:xfrm>
            <a:off x="631100" y="567300"/>
            <a:ext cx="2819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a:solidFill>
                  <a:schemeClr val="lt2"/>
                </a:solidFill>
                <a:latin typeface="Avenir"/>
                <a:ea typeface="Avenir"/>
                <a:cs typeface="Avenir"/>
                <a:sym typeface="Avenir"/>
              </a:rPr>
              <a:t>Something else</a:t>
            </a:r>
            <a:endParaRPr sz="3000">
              <a:solidFill>
                <a:schemeClr val="lt2"/>
              </a:solidFill>
              <a:latin typeface="Avenir"/>
              <a:ea typeface="Avenir"/>
              <a:cs typeface="Avenir"/>
              <a:sym typeface="Avenir"/>
            </a:endParaRPr>
          </a:p>
        </p:txBody>
      </p:sp>
      <p:sp>
        <p:nvSpPr>
          <p:cNvPr id="78" name="Google Shape;78;p19"/>
          <p:cNvSpPr txBox="1"/>
          <p:nvPr/>
        </p:nvSpPr>
        <p:spPr>
          <a:xfrm>
            <a:off x="631100" y="1510775"/>
            <a:ext cx="6656700" cy="323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700">
                <a:latin typeface="Avenir"/>
                <a:ea typeface="Avenir"/>
                <a:cs typeface="Avenir"/>
                <a:sym typeface="Avenir"/>
              </a:rPr>
              <a:t>Lots of content here. I recommend using styling to differentiate things </a:t>
            </a:r>
            <a:r>
              <a:rPr lang="en-GB" sz="1700" b="1">
                <a:latin typeface="Avenir"/>
                <a:ea typeface="Avenir"/>
                <a:cs typeface="Avenir"/>
                <a:sym typeface="Avenir"/>
              </a:rPr>
              <a:t>like this</a:t>
            </a:r>
            <a:r>
              <a:rPr lang="en-GB" sz="1700">
                <a:latin typeface="Avenir"/>
                <a:ea typeface="Avenir"/>
                <a:cs typeface="Avenir"/>
                <a:sym typeface="Avenir"/>
              </a:rPr>
              <a:t> or </a:t>
            </a:r>
            <a:r>
              <a:rPr lang="en-GB" sz="1700" b="1">
                <a:solidFill>
                  <a:schemeClr val="lt2"/>
                </a:solidFill>
                <a:latin typeface="Avenir"/>
                <a:ea typeface="Avenir"/>
                <a:cs typeface="Avenir"/>
                <a:sym typeface="Avenir"/>
              </a:rPr>
              <a:t>this</a:t>
            </a:r>
            <a:r>
              <a:rPr lang="en-GB" sz="1700">
                <a:latin typeface="Avenir"/>
                <a:ea typeface="Avenir"/>
                <a:cs typeface="Avenir"/>
                <a:sym typeface="Avenir"/>
              </a:rPr>
              <a:t>. Lorem ipsum dolor sit amet, consectetur adipiscing elit. Sed imperdiet felis in turpis tristique interdum. Nunc accumsan sem quam, eget lacinia eros vehicula eget. Orci varius natoque penatibus et magnis dis parturient montes, nascetur ridiculus mus. </a:t>
            </a:r>
            <a:endParaRPr sz="1700">
              <a:latin typeface="Avenir"/>
              <a:ea typeface="Avenir"/>
              <a:cs typeface="Avenir"/>
              <a:sym typeface="Avenir"/>
            </a:endParaRPr>
          </a:p>
          <a:p>
            <a:pPr marL="0" lvl="0" indent="0" algn="l" rtl="0">
              <a:spcBef>
                <a:spcPts val="0"/>
              </a:spcBef>
              <a:spcAft>
                <a:spcPts val="0"/>
              </a:spcAft>
              <a:buNone/>
            </a:pPr>
            <a:endParaRPr sz="1700">
              <a:latin typeface="Avenir"/>
              <a:ea typeface="Avenir"/>
              <a:cs typeface="Avenir"/>
              <a:sym typeface="Avenir"/>
            </a:endParaRPr>
          </a:p>
          <a:p>
            <a:pPr marL="0" lvl="0" indent="0" algn="l" rtl="0">
              <a:spcBef>
                <a:spcPts val="0"/>
              </a:spcBef>
              <a:spcAft>
                <a:spcPts val="0"/>
              </a:spcAft>
              <a:buNone/>
            </a:pPr>
            <a:r>
              <a:rPr lang="en-GB" sz="1700">
                <a:latin typeface="Avenir"/>
                <a:ea typeface="Avenir"/>
                <a:cs typeface="Avenir"/>
                <a:sym typeface="Avenir"/>
              </a:rPr>
              <a:t>Donec at vehicula justo. Aliquam tempor, risus id suscipit pharetra, ligula velit molestie metus, commodo gravida quam nisi non libero. Orci varius natoque penatibus et magnis dis parturient montes, nascetur ridiculus mus. Pellentesque sed dui ligula. Curabitur vehicula consequat aliquet.</a:t>
            </a:r>
            <a:endParaRPr sz="1700">
              <a:latin typeface="Avenir"/>
              <a:ea typeface="Avenir"/>
              <a:cs typeface="Avenir"/>
              <a:sym typeface="Avenir"/>
            </a:endParaRPr>
          </a:p>
          <a:p>
            <a:pPr marL="0" lvl="0" indent="0" algn="l" rtl="0">
              <a:spcBef>
                <a:spcPts val="0"/>
              </a:spcBef>
              <a:spcAft>
                <a:spcPts val="0"/>
              </a:spcAft>
              <a:buNone/>
            </a:pPr>
            <a:endParaRPr sz="1700">
              <a:latin typeface="Avenir"/>
              <a:ea typeface="Avenir"/>
              <a:cs typeface="Avenir"/>
              <a:sym typeface="Avenir"/>
            </a:endParaRPr>
          </a:p>
          <a:p>
            <a:pPr marL="0" lvl="0" indent="0" algn="l" rtl="0">
              <a:spcBef>
                <a:spcPts val="0"/>
              </a:spcBef>
              <a:spcAft>
                <a:spcPts val="0"/>
              </a:spcAft>
              <a:buNone/>
            </a:pPr>
            <a:endParaRPr sz="1700">
              <a:latin typeface="Avenir"/>
              <a:ea typeface="Avenir"/>
              <a:cs typeface="Avenir"/>
              <a:sym typeface="Aveni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servative text heavy slide">
  <p:cSld name="TITLE_AND_BODY_1_1">
    <p:spTree>
      <p:nvGrpSpPr>
        <p:cNvPr id="1" name="Shape 79"/>
        <p:cNvGrpSpPr/>
        <p:nvPr/>
      </p:nvGrpSpPr>
      <p:grpSpPr>
        <a:xfrm>
          <a:off x="0" y="0"/>
          <a:ext cx="0" cy="0"/>
          <a:chOff x="0" y="0"/>
          <a:chExt cx="0" cy="0"/>
        </a:xfrm>
      </p:grpSpPr>
      <p:sp>
        <p:nvSpPr>
          <p:cNvPr id="80" name="Google Shape;80;p2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81" name="Google Shape;81;p20"/>
          <p:cNvSpPr txBox="1"/>
          <p:nvPr/>
        </p:nvSpPr>
        <p:spPr>
          <a:xfrm>
            <a:off x="631100" y="567300"/>
            <a:ext cx="2819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a:solidFill>
                  <a:schemeClr val="accent2"/>
                </a:solidFill>
                <a:latin typeface="Avenir"/>
                <a:ea typeface="Avenir"/>
                <a:cs typeface="Avenir"/>
                <a:sym typeface="Avenir"/>
              </a:rPr>
              <a:t>Something else</a:t>
            </a:r>
            <a:endParaRPr sz="3000">
              <a:solidFill>
                <a:schemeClr val="accent2"/>
              </a:solidFill>
              <a:latin typeface="Avenir"/>
              <a:ea typeface="Avenir"/>
              <a:cs typeface="Avenir"/>
              <a:sym typeface="Avenir"/>
            </a:endParaRPr>
          </a:p>
        </p:txBody>
      </p:sp>
      <p:sp>
        <p:nvSpPr>
          <p:cNvPr id="82" name="Google Shape;82;p20"/>
          <p:cNvSpPr txBox="1"/>
          <p:nvPr/>
        </p:nvSpPr>
        <p:spPr>
          <a:xfrm>
            <a:off x="631100" y="1510775"/>
            <a:ext cx="6656700" cy="323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700">
                <a:latin typeface="Avenir"/>
                <a:ea typeface="Avenir"/>
                <a:cs typeface="Avenir"/>
                <a:sym typeface="Avenir"/>
              </a:rPr>
              <a:t>Lots of content here. I recommend using styling to differentiate things </a:t>
            </a:r>
            <a:r>
              <a:rPr lang="en-GB" sz="1700" b="1">
                <a:latin typeface="Avenir"/>
                <a:ea typeface="Avenir"/>
                <a:cs typeface="Avenir"/>
                <a:sym typeface="Avenir"/>
              </a:rPr>
              <a:t>like this</a:t>
            </a:r>
            <a:r>
              <a:rPr lang="en-GB" sz="1700">
                <a:latin typeface="Avenir"/>
                <a:ea typeface="Avenir"/>
                <a:cs typeface="Avenir"/>
                <a:sym typeface="Avenir"/>
              </a:rPr>
              <a:t> or </a:t>
            </a:r>
            <a:r>
              <a:rPr lang="en-GB" sz="1700" b="1">
                <a:solidFill>
                  <a:schemeClr val="accent2"/>
                </a:solidFill>
                <a:latin typeface="Avenir"/>
                <a:ea typeface="Avenir"/>
                <a:cs typeface="Avenir"/>
                <a:sym typeface="Avenir"/>
              </a:rPr>
              <a:t>this</a:t>
            </a:r>
            <a:r>
              <a:rPr lang="en-GB" sz="1700">
                <a:latin typeface="Avenir"/>
                <a:ea typeface="Avenir"/>
                <a:cs typeface="Avenir"/>
                <a:sym typeface="Avenir"/>
              </a:rPr>
              <a:t>. Lorem ipsum dolor sit amet, consectetur adipiscing elit. Sed imperdiet felis in turpis tristique interdum. Nunc accumsan sem quam, eget lacinia eros vehicula eget. Orci varius natoque penatibus et magnis dis parturient montes, nascetur ridiculus mus. </a:t>
            </a:r>
            <a:endParaRPr sz="1700">
              <a:latin typeface="Avenir"/>
              <a:ea typeface="Avenir"/>
              <a:cs typeface="Avenir"/>
              <a:sym typeface="Avenir"/>
            </a:endParaRPr>
          </a:p>
          <a:p>
            <a:pPr marL="0" lvl="0" indent="0" algn="l" rtl="0">
              <a:spcBef>
                <a:spcPts val="0"/>
              </a:spcBef>
              <a:spcAft>
                <a:spcPts val="0"/>
              </a:spcAft>
              <a:buNone/>
            </a:pPr>
            <a:endParaRPr sz="1700">
              <a:latin typeface="Avenir"/>
              <a:ea typeface="Avenir"/>
              <a:cs typeface="Avenir"/>
              <a:sym typeface="Avenir"/>
            </a:endParaRPr>
          </a:p>
          <a:p>
            <a:pPr marL="0" lvl="0" indent="0" algn="l" rtl="0">
              <a:spcBef>
                <a:spcPts val="0"/>
              </a:spcBef>
              <a:spcAft>
                <a:spcPts val="0"/>
              </a:spcAft>
              <a:buNone/>
            </a:pPr>
            <a:r>
              <a:rPr lang="en-GB" sz="1700">
                <a:latin typeface="Avenir"/>
                <a:ea typeface="Avenir"/>
                <a:cs typeface="Avenir"/>
                <a:sym typeface="Avenir"/>
              </a:rPr>
              <a:t>Donec at vehicula justo. Aliquam tempor, risus id suscipit pharetra, ligula velit molestie metus, commodo gravida quam nisi non libero. Orci varius natoque penatibus et magnis dis parturient montes, nascetur ridiculus mus. Pellentesque sed dui ligula. Curabitur vehicula consequat aliquet.</a:t>
            </a:r>
            <a:endParaRPr sz="1700">
              <a:latin typeface="Avenir"/>
              <a:ea typeface="Avenir"/>
              <a:cs typeface="Avenir"/>
              <a:sym typeface="Avenir"/>
            </a:endParaRPr>
          </a:p>
          <a:p>
            <a:pPr marL="0" lvl="0" indent="0" algn="l" rtl="0">
              <a:spcBef>
                <a:spcPts val="0"/>
              </a:spcBef>
              <a:spcAft>
                <a:spcPts val="0"/>
              </a:spcAft>
              <a:buNone/>
            </a:pPr>
            <a:endParaRPr sz="1700">
              <a:latin typeface="Avenir"/>
              <a:ea typeface="Avenir"/>
              <a:cs typeface="Avenir"/>
              <a:sym typeface="Avenir"/>
            </a:endParaRPr>
          </a:p>
          <a:p>
            <a:pPr marL="0" lvl="0" indent="0" algn="l" rtl="0">
              <a:spcBef>
                <a:spcPts val="0"/>
              </a:spcBef>
              <a:spcAft>
                <a:spcPts val="0"/>
              </a:spcAft>
              <a:buNone/>
            </a:pPr>
            <a:endParaRPr sz="1700">
              <a:latin typeface="Avenir"/>
              <a:ea typeface="Avenir"/>
              <a:cs typeface="Avenir"/>
              <a:sym typeface="Aveni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ptimistic call-out" type="twoColTx">
  <p:cSld name="TITLE_AND_TWO_COLUMNS">
    <p:bg>
      <p:bgPr>
        <a:solidFill>
          <a:schemeClr val="lt1"/>
        </a:solidFill>
        <a:effectLst/>
      </p:bgPr>
    </p:bg>
    <p:spTree>
      <p:nvGrpSpPr>
        <p:cNvPr id="1" name="Shape 83"/>
        <p:cNvGrpSpPr/>
        <p:nvPr/>
      </p:nvGrpSpPr>
      <p:grpSpPr>
        <a:xfrm>
          <a:off x="0" y="0"/>
          <a:ext cx="0" cy="0"/>
          <a:chOff x="0" y="0"/>
          <a:chExt cx="0" cy="0"/>
        </a:xfrm>
      </p:grpSpPr>
      <p:sp>
        <p:nvSpPr>
          <p:cNvPr id="84" name="Google Shape;84;p21"/>
          <p:cNvSpPr/>
          <p:nvPr/>
        </p:nvSpPr>
        <p:spPr>
          <a:xfrm>
            <a:off x="91525" y="80700"/>
            <a:ext cx="8955300" cy="4283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86" name="Google Shape;86;p21"/>
          <p:cNvSpPr txBox="1"/>
          <p:nvPr/>
        </p:nvSpPr>
        <p:spPr>
          <a:xfrm>
            <a:off x="714000" y="887300"/>
            <a:ext cx="5774400" cy="264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a:latin typeface="Avenir"/>
                <a:ea typeface="Avenir"/>
                <a:cs typeface="Avenir"/>
                <a:sym typeface="Avenir"/>
              </a:rPr>
              <a:t>This is where you can put a couple of sentences to introduce the topic. Here’s another sentence to make this area look full.</a:t>
            </a:r>
            <a:endParaRPr sz="1700">
              <a:latin typeface="Avenir"/>
              <a:ea typeface="Avenir"/>
              <a:cs typeface="Avenir"/>
              <a:sym typeface="Avenir"/>
            </a:endParaRPr>
          </a:p>
          <a:p>
            <a:pPr marL="0" lvl="0" indent="0" algn="l" rtl="0">
              <a:spcBef>
                <a:spcPts val="0"/>
              </a:spcBef>
              <a:spcAft>
                <a:spcPts val="0"/>
              </a:spcAft>
              <a:buNone/>
            </a:pPr>
            <a:endParaRPr sz="1700">
              <a:latin typeface="Avenir"/>
              <a:ea typeface="Avenir"/>
              <a:cs typeface="Avenir"/>
              <a:sym typeface="Avenir"/>
            </a:endParaRPr>
          </a:p>
          <a:p>
            <a:pPr marL="0" lvl="0" indent="0" algn="l" rtl="0">
              <a:spcBef>
                <a:spcPts val="0"/>
              </a:spcBef>
              <a:spcAft>
                <a:spcPts val="0"/>
              </a:spcAft>
              <a:buNone/>
            </a:pPr>
            <a:endParaRPr sz="1700" b="1">
              <a:latin typeface="Avenir"/>
              <a:ea typeface="Avenir"/>
              <a:cs typeface="Avenir"/>
              <a:sym typeface="Avenir"/>
            </a:endParaRPr>
          </a:p>
          <a:p>
            <a:pPr marL="0" lvl="0" indent="0" algn="l" rtl="0">
              <a:spcBef>
                <a:spcPts val="0"/>
              </a:spcBef>
              <a:spcAft>
                <a:spcPts val="0"/>
              </a:spcAft>
              <a:buNone/>
            </a:pPr>
            <a:r>
              <a:rPr lang="en-GB" sz="2500" b="1">
                <a:solidFill>
                  <a:schemeClr val="dk1"/>
                </a:solidFill>
                <a:latin typeface="Avenir"/>
                <a:ea typeface="Avenir"/>
                <a:cs typeface="Avenir"/>
                <a:sym typeface="Avenir"/>
              </a:rPr>
              <a:t>This is where you can put something of greater importance that you wish to call out and set apart.</a:t>
            </a:r>
            <a:endParaRPr sz="2500" b="1">
              <a:solidFill>
                <a:schemeClr val="dk1"/>
              </a:solidFill>
              <a:latin typeface="Avenir"/>
              <a:ea typeface="Avenir"/>
              <a:cs typeface="Avenir"/>
              <a:sym typeface="Avenir"/>
            </a:endParaRPr>
          </a:p>
        </p:txBody>
      </p:sp>
      <p:cxnSp>
        <p:nvCxnSpPr>
          <p:cNvPr id="87" name="Google Shape;87;p21"/>
          <p:cNvCxnSpPr/>
          <p:nvPr/>
        </p:nvCxnSpPr>
        <p:spPr>
          <a:xfrm>
            <a:off x="838175" y="3930425"/>
            <a:ext cx="1386600" cy="0"/>
          </a:xfrm>
          <a:prstGeom prst="straightConnector1">
            <a:avLst/>
          </a:prstGeom>
          <a:noFill/>
          <a:ln w="9525" cap="flat" cmpd="sng">
            <a:solidFill>
              <a:schemeClr val="accent1"/>
            </a:solidFill>
            <a:prstDash val="solid"/>
            <a:round/>
            <a:headEnd type="none" w="med" len="med"/>
            <a:tailEnd type="none" w="med" len="med"/>
          </a:ln>
        </p:spPr>
      </p:cxnSp>
      <p:pic>
        <p:nvPicPr>
          <p:cNvPr id="88" name="Google Shape;88;p21"/>
          <p:cNvPicPr preferRelativeResize="0"/>
          <p:nvPr/>
        </p:nvPicPr>
        <p:blipFill>
          <a:blip r:embed="rId2">
            <a:alphaModFix/>
          </a:blip>
          <a:stretch>
            <a:fillRect/>
          </a:stretch>
        </p:blipFill>
        <p:spPr>
          <a:xfrm>
            <a:off x="6550400" y="2562975"/>
            <a:ext cx="2441901" cy="27349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layful call-out">
  <p:cSld name="TITLE_AND_TWO_COLUMNS_1">
    <p:bg>
      <p:bgPr>
        <a:solidFill>
          <a:schemeClr val="lt1"/>
        </a:solidFill>
        <a:effectLst/>
      </p:bgPr>
    </p:bg>
    <p:spTree>
      <p:nvGrpSpPr>
        <p:cNvPr id="1" name="Shape 89"/>
        <p:cNvGrpSpPr/>
        <p:nvPr/>
      </p:nvGrpSpPr>
      <p:grpSpPr>
        <a:xfrm>
          <a:off x="0" y="0"/>
          <a:ext cx="0" cy="0"/>
          <a:chOff x="0" y="0"/>
          <a:chExt cx="0" cy="0"/>
        </a:xfrm>
      </p:grpSpPr>
      <p:sp>
        <p:nvSpPr>
          <p:cNvPr id="90" name="Google Shape;90;p22"/>
          <p:cNvSpPr/>
          <p:nvPr/>
        </p:nvSpPr>
        <p:spPr>
          <a:xfrm>
            <a:off x="91525" y="80700"/>
            <a:ext cx="8955300" cy="42831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92" name="Google Shape;92;p22"/>
          <p:cNvSpPr txBox="1"/>
          <p:nvPr/>
        </p:nvSpPr>
        <p:spPr>
          <a:xfrm>
            <a:off x="714000" y="887300"/>
            <a:ext cx="5774400" cy="264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a:latin typeface="Avenir"/>
                <a:ea typeface="Avenir"/>
                <a:cs typeface="Avenir"/>
                <a:sym typeface="Avenir"/>
              </a:rPr>
              <a:t>This is where you can put a couple of sentences to introduce the topic. Here’s another sentence to make this area look full.</a:t>
            </a:r>
            <a:endParaRPr sz="1700">
              <a:latin typeface="Avenir"/>
              <a:ea typeface="Avenir"/>
              <a:cs typeface="Avenir"/>
              <a:sym typeface="Avenir"/>
            </a:endParaRPr>
          </a:p>
          <a:p>
            <a:pPr marL="0" lvl="0" indent="0" algn="l" rtl="0">
              <a:spcBef>
                <a:spcPts val="0"/>
              </a:spcBef>
              <a:spcAft>
                <a:spcPts val="0"/>
              </a:spcAft>
              <a:buNone/>
            </a:pPr>
            <a:endParaRPr sz="1700">
              <a:latin typeface="Avenir"/>
              <a:ea typeface="Avenir"/>
              <a:cs typeface="Avenir"/>
              <a:sym typeface="Avenir"/>
            </a:endParaRPr>
          </a:p>
          <a:p>
            <a:pPr marL="0" lvl="0" indent="0" algn="l" rtl="0">
              <a:spcBef>
                <a:spcPts val="0"/>
              </a:spcBef>
              <a:spcAft>
                <a:spcPts val="0"/>
              </a:spcAft>
              <a:buNone/>
            </a:pPr>
            <a:endParaRPr sz="1700" b="1">
              <a:latin typeface="Avenir"/>
              <a:ea typeface="Avenir"/>
              <a:cs typeface="Avenir"/>
              <a:sym typeface="Avenir"/>
            </a:endParaRPr>
          </a:p>
          <a:p>
            <a:pPr marL="0" lvl="0" indent="0" algn="l" rtl="0">
              <a:spcBef>
                <a:spcPts val="0"/>
              </a:spcBef>
              <a:spcAft>
                <a:spcPts val="0"/>
              </a:spcAft>
              <a:buNone/>
            </a:pPr>
            <a:r>
              <a:rPr lang="en-GB" sz="2500" b="1">
                <a:solidFill>
                  <a:schemeClr val="lt2"/>
                </a:solidFill>
                <a:latin typeface="Avenir"/>
                <a:ea typeface="Avenir"/>
                <a:cs typeface="Avenir"/>
                <a:sym typeface="Avenir"/>
              </a:rPr>
              <a:t>This is where you can put something of greater importance that you wish to call out and set apart.</a:t>
            </a:r>
            <a:endParaRPr sz="2500" b="1">
              <a:solidFill>
                <a:schemeClr val="lt2"/>
              </a:solidFill>
              <a:latin typeface="Avenir"/>
              <a:ea typeface="Avenir"/>
              <a:cs typeface="Avenir"/>
              <a:sym typeface="Avenir"/>
            </a:endParaRPr>
          </a:p>
        </p:txBody>
      </p:sp>
      <p:cxnSp>
        <p:nvCxnSpPr>
          <p:cNvPr id="93" name="Google Shape;93;p22"/>
          <p:cNvCxnSpPr/>
          <p:nvPr/>
        </p:nvCxnSpPr>
        <p:spPr>
          <a:xfrm>
            <a:off x="838175" y="3930425"/>
            <a:ext cx="1386600" cy="0"/>
          </a:xfrm>
          <a:prstGeom prst="straightConnector1">
            <a:avLst/>
          </a:prstGeom>
          <a:noFill/>
          <a:ln w="9525" cap="flat" cmpd="sng">
            <a:solidFill>
              <a:schemeClr val="accent1"/>
            </a:solidFill>
            <a:prstDash val="solid"/>
            <a:round/>
            <a:headEnd type="none" w="med" len="med"/>
            <a:tailEnd type="none" w="med" len="med"/>
          </a:ln>
        </p:spPr>
      </p:cxnSp>
      <p:pic>
        <p:nvPicPr>
          <p:cNvPr id="94" name="Google Shape;94;p22"/>
          <p:cNvPicPr preferRelativeResize="0"/>
          <p:nvPr/>
        </p:nvPicPr>
        <p:blipFill>
          <a:blip r:embed="rId2">
            <a:alphaModFix/>
          </a:blip>
          <a:stretch>
            <a:fillRect/>
          </a:stretch>
        </p:blipFill>
        <p:spPr>
          <a:xfrm>
            <a:off x="6830175" y="2813200"/>
            <a:ext cx="1882349" cy="232267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2"/>
              </a:buClr>
              <a:buSzPts val="3000"/>
              <a:buFont typeface="Avenir"/>
              <a:buNone/>
              <a:defRPr sz="3000" b="1">
                <a:solidFill>
                  <a:schemeClr val="dk2"/>
                </a:solidFill>
                <a:latin typeface="Avenir"/>
                <a:ea typeface="Avenir"/>
                <a:cs typeface="Avenir"/>
                <a:sym typeface="Avenir"/>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lt2"/>
              </a:buClr>
              <a:buSzPts val="1800"/>
              <a:buFont typeface="Avenir"/>
              <a:buChar char="●"/>
              <a:defRPr sz="1800">
                <a:solidFill>
                  <a:schemeClr val="lt2"/>
                </a:solidFill>
                <a:latin typeface="Avenir"/>
                <a:ea typeface="Avenir"/>
                <a:cs typeface="Avenir"/>
                <a:sym typeface="Avenir"/>
              </a:defRPr>
            </a:lvl1pPr>
            <a:lvl2pPr marL="914400" lvl="1" indent="-317500" rtl="0">
              <a:lnSpc>
                <a:spcPct val="115000"/>
              </a:lnSpc>
              <a:spcBef>
                <a:spcPts val="0"/>
              </a:spcBef>
              <a:spcAft>
                <a:spcPts val="0"/>
              </a:spcAft>
              <a:buClr>
                <a:schemeClr val="lt2"/>
              </a:buClr>
              <a:buSzPts val="1400"/>
              <a:buFont typeface="Avenir"/>
              <a:buChar char="○"/>
              <a:defRPr>
                <a:solidFill>
                  <a:schemeClr val="lt2"/>
                </a:solidFill>
                <a:latin typeface="Avenir"/>
                <a:ea typeface="Avenir"/>
                <a:cs typeface="Avenir"/>
                <a:sym typeface="Avenir"/>
              </a:defRPr>
            </a:lvl2pPr>
            <a:lvl3pPr marL="1371600" lvl="2" indent="-317500" rtl="0">
              <a:lnSpc>
                <a:spcPct val="115000"/>
              </a:lnSpc>
              <a:spcBef>
                <a:spcPts val="0"/>
              </a:spcBef>
              <a:spcAft>
                <a:spcPts val="0"/>
              </a:spcAft>
              <a:buClr>
                <a:schemeClr val="lt2"/>
              </a:buClr>
              <a:buSzPts val="1400"/>
              <a:buFont typeface="Avenir"/>
              <a:buChar char="■"/>
              <a:defRPr>
                <a:solidFill>
                  <a:schemeClr val="lt2"/>
                </a:solidFill>
                <a:latin typeface="Avenir"/>
                <a:ea typeface="Avenir"/>
                <a:cs typeface="Avenir"/>
                <a:sym typeface="Avenir"/>
              </a:defRPr>
            </a:lvl3pPr>
            <a:lvl4pPr marL="1828800" lvl="3" indent="-317500" rtl="0">
              <a:lnSpc>
                <a:spcPct val="115000"/>
              </a:lnSpc>
              <a:spcBef>
                <a:spcPts val="0"/>
              </a:spcBef>
              <a:spcAft>
                <a:spcPts val="0"/>
              </a:spcAft>
              <a:buClr>
                <a:schemeClr val="lt2"/>
              </a:buClr>
              <a:buSzPts val="1400"/>
              <a:buFont typeface="Avenir"/>
              <a:buChar char="●"/>
              <a:defRPr>
                <a:solidFill>
                  <a:schemeClr val="lt2"/>
                </a:solidFill>
                <a:latin typeface="Avenir"/>
                <a:ea typeface="Avenir"/>
                <a:cs typeface="Avenir"/>
                <a:sym typeface="Avenir"/>
              </a:defRPr>
            </a:lvl4pPr>
            <a:lvl5pPr marL="2286000" lvl="4" indent="-317500" rtl="0">
              <a:lnSpc>
                <a:spcPct val="115000"/>
              </a:lnSpc>
              <a:spcBef>
                <a:spcPts val="0"/>
              </a:spcBef>
              <a:spcAft>
                <a:spcPts val="0"/>
              </a:spcAft>
              <a:buClr>
                <a:schemeClr val="lt2"/>
              </a:buClr>
              <a:buSzPts val="1400"/>
              <a:buFont typeface="Avenir"/>
              <a:buChar char="○"/>
              <a:defRPr>
                <a:solidFill>
                  <a:schemeClr val="lt2"/>
                </a:solidFill>
                <a:latin typeface="Avenir"/>
                <a:ea typeface="Avenir"/>
                <a:cs typeface="Avenir"/>
                <a:sym typeface="Avenir"/>
              </a:defRPr>
            </a:lvl5pPr>
            <a:lvl6pPr marL="2743200" lvl="5" indent="-317500" rtl="0">
              <a:lnSpc>
                <a:spcPct val="115000"/>
              </a:lnSpc>
              <a:spcBef>
                <a:spcPts val="0"/>
              </a:spcBef>
              <a:spcAft>
                <a:spcPts val="0"/>
              </a:spcAft>
              <a:buClr>
                <a:schemeClr val="lt2"/>
              </a:buClr>
              <a:buSzPts val="1400"/>
              <a:buFont typeface="Avenir"/>
              <a:buChar char="■"/>
              <a:defRPr>
                <a:solidFill>
                  <a:schemeClr val="lt2"/>
                </a:solidFill>
                <a:latin typeface="Avenir"/>
                <a:ea typeface="Avenir"/>
                <a:cs typeface="Avenir"/>
                <a:sym typeface="Avenir"/>
              </a:defRPr>
            </a:lvl6pPr>
            <a:lvl7pPr marL="3200400" lvl="6" indent="-317500" rtl="0">
              <a:lnSpc>
                <a:spcPct val="115000"/>
              </a:lnSpc>
              <a:spcBef>
                <a:spcPts val="0"/>
              </a:spcBef>
              <a:spcAft>
                <a:spcPts val="0"/>
              </a:spcAft>
              <a:buClr>
                <a:schemeClr val="lt2"/>
              </a:buClr>
              <a:buSzPts val="1400"/>
              <a:buFont typeface="Avenir"/>
              <a:buChar char="●"/>
              <a:defRPr>
                <a:solidFill>
                  <a:schemeClr val="lt2"/>
                </a:solidFill>
                <a:latin typeface="Avenir"/>
                <a:ea typeface="Avenir"/>
                <a:cs typeface="Avenir"/>
                <a:sym typeface="Avenir"/>
              </a:defRPr>
            </a:lvl7pPr>
            <a:lvl8pPr marL="3657600" lvl="7" indent="-317500" rtl="0">
              <a:lnSpc>
                <a:spcPct val="115000"/>
              </a:lnSpc>
              <a:spcBef>
                <a:spcPts val="0"/>
              </a:spcBef>
              <a:spcAft>
                <a:spcPts val="0"/>
              </a:spcAft>
              <a:buClr>
                <a:schemeClr val="lt2"/>
              </a:buClr>
              <a:buSzPts val="1400"/>
              <a:buFont typeface="Avenir"/>
              <a:buChar char="○"/>
              <a:defRPr>
                <a:solidFill>
                  <a:schemeClr val="lt2"/>
                </a:solidFill>
                <a:latin typeface="Avenir"/>
                <a:ea typeface="Avenir"/>
                <a:cs typeface="Avenir"/>
                <a:sym typeface="Avenir"/>
              </a:defRPr>
            </a:lvl8pPr>
            <a:lvl9pPr marL="4114800" lvl="8" indent="-317500" rtl="0">
              <a:lnSpc>
                <a:spcPct val="115000"/>
              </a:lnSpc>
              <a:spcBef>
                <a:spcPts val="0"/>
              </a:spcBef>
              <a:spcAft>
                <a:spcPts val="0"/>
              </a:spcAft>
              <a:buClr>
                <a:schemeClr val="lt2"/>
              </a:buClr>
              <a:buSzPts val="1400"/>
              <a:buFont typeface="Avenir"/>
              <a:buChar char="■"/>
              <a:defRPr>
                <a:solidFill>
                  <a:schemeClr val="lt2"/>
                </a:solidFill>
                <a:latin typeface="Avenir"/>
                <a:ea typeface="Avenir"/>
                <a:cs typeface="Avenir"/>
                <a:sym typeface="Avenir"/>
              </a:defRPr>
            </a:lvl9pPr>
          </a:lstStyle>
          <a:p>
            <a:endParaRPr/>
          </a:p>
        </p:txBody>
      </p:sp>
      <p:sp>
        <p:nvSpPr>
          <p:cNvPr id="53" name="Google Shape;53;p1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2"/>
                </a:solidFill>
                <a:latin typeface="Source Sans Pro"/>
                <a:ea typeface="Source Sans Pro"/>
                <a:cs typeface="Source Sans Pro"/>
                <a:sym typeface="Source Sans Pro"/>
              </a:defRPr>
            </a:lvl1pPr>
            <a:lvl2pPr lvl="1" algn="r" rtl="0">
              <a:buNone/>
              <a:defRPr sz="1000">
                <a:solidFill>
                  <a:schemeClr val="lt2"/>
                </a:solidFill>
                <a:latin typeface="Source Sans Pro"/>
                <a:ea typeface="Source Sans Pro"/>
                <a:cs typeface="Source Sans Pro"/>
                <a:sym typeface="Source Sans Pro"/>
              </a:defRPr>
            </a:lvl2pPr>
            <a:lvl3pPr lvl="2" algn="r" rtl="0">
              <a:buNone/>
              <a:defRPr sz="1000">
                <a:solidFill>
                  <a:schemeClr val="lt2"/>
                </a:solidFill>
                <a:latin typeface="Source Sans Pro"/>
                <a:ea typeface="Source Sans Pro"/>
                <a:cs typeface="Source Sans Pro"/>
                <a:sym typeface="Source Sans Pro"/>
              </a:defRPr>
            </a:lvl3pPr>
            <a:lvl4pPr lvl="3" algn="r" rtl="0">
              <a:buNone/>
              <a:defRPr sz="1000">
                <a:solidFill>
                  <a:schemeClr val="lt2"/>
                </a:solidFill>
                <a:latin typeface="Source Sans Pro"/>
                <a:ea typeface="Source Sans Pro"/>
                <a:cs typeface="Source Sans Pro"/>
                <a:sym typeface="Source Sans Pro"/>
              </a:defRPr>
            </a:lvl4pPr>
            <a:lvl5pPr lvl="4" algn="r" rtl="0">
              <a:buNone/>
              <a:defRPr sz="1000">
                <a:solidFill>
                  <a:schemeClr val="lt2"/>
                </a:solidFill>
                <a:latin typeface="Source Sans Pro"/>
                <a:ea typeface="Source Sans Pro"/>
                <a:cs typeface="Source Sans Pro"/>
                <a:sym typeface="Source Sans Pro"/>
              </a:defRPr>
            </a:lvl5pPr>
            <a:lvl6pPr lvl="5" algn="r" rtl="0">
              <a:buNone/>
              <a:defRPr sz="1000">
                <a:solidFill>
                  <a:schemeClr val="lt2"/>
                </a:solidFill>
                <a:latin typeface="Source Sans Pro"/>
                <a:ea typeface="Source Sans Pro"/>
                <a:cs typeface="Source Sans Pro"/>
                <a:sym typeface="Source Sans Pro"/>
              </a:defRPr>
            </a:lvl6pPr>
            <a:lvl7pPr lvl="6" algn="r" rtl="0">
              <a:buNone/>
              <a:defRPr sz="1000">
                <a:solidFill>
                  <a:schemeClr val="lt2"/>
                </a:solidFill>
                <a:latin typeface="Source Sans Pro"/>
                <a:ea typeface="Source Sans Pro"/>
                <a:cs typeface="Source Sans Pro"/>
                <a:sym typeface="Source Sans Pro"/>
              </a:defRPr>
            </a:lvl7pPr>
            <a:lvl8pPr lvl="7" algn="r" rtl="0">
              <a:buNone/>
              <a:defRPr sz="1000">
                <a:solidFill>
                  <a:schemeClr val="lt2"/>
                </a:solidFill>
                <a:latin typeface="Source Sans Pro"/>
                <a:ea typeface="Source Sans Pro"/>
                <a:cs typeface="Source Sans Pro"/>
                <a:sym typeface="Source Sans Pro"/>
              </a:defRPr>
            </a:lvl8pPr>
            <a:lvl9pPr lvl="8" algn="r" rtl="0">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92"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8CC"/>
        </a:solidFill>
        <a:effectLst/>
      </p:bgPr>
    </p:bg>
    <p:spTree>
      <p:nvGrpSpPr>
        <p:cNvPr id="1" name="Shape 349"/>
        <p:cNvGrpSpPr/>
        <p:nvPr/>
      </p:nvGrpSpPr>
      <p:grpSpPr>
        <a:xfrm>
          <a:off x="0" y="0"/>
          <a:ext cx="0" cy="0"/>
          <a:chOff x="0" y="0"/>
          <a:chExt cx="0" cy="0"/>
        </a:xfrm>
      </p:grpSpPr>
      <p:sp>
        <p:nvSpPr>
          <p:cNvPr id="350" name="Google Shape;350;p48"/>
          <p:cNvSpPr txBox="1"/>
          <p:nvPr/>
        </p:nvSpPr>
        <p:spPr>
          <a:xfrm>
            <a:off x="631100" y="1739375"/>
            <a:ext cx="5510700" cy="15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700" b="1" dirty="0">
                <a:solidFill>
                  <a:schemeClr val="dk2"/>
                </a:solidFill>
                <a:latin typeface="Avenir"/>
                <a:ea typeface="Avenir"/>
                <a:cs typeface="Avenir"/>
                <a:sym typeface="Avenir"/>
              </a:rPr>
              <a:t>The Four Shifts Framework</a:t>
            </a:r>
            <a:endParaRPr sz="4700" b="1" dirty="0">
              <a:solidFill>
                <a:schemeClr val="dk2"/>
              </a:solidFill>
              <a:latin typeface="Avenir"/>
              <a:ea typeface="Avenir"/>
              <a:cs typeface="Avenir"/>
              <a:sym typeface="Avenir"/>
            </a:endParaRPr>
          </a:p>
          <a:p>
            <a:pPr marL="0" lvl="0" indent="0" algn="l" rtl="0">
              <a:spcBef>
                <a:spcPts val="0"/>
              </a:spcBef>
              <a:spcAft>
                <a:spcPts val="0"/>
              </a:spcAft>
              <a:buNone/>
            </a:pPr>
            <a:endParaRPr sz="1700" dirty="0">
              <a:latin typeface="Avenir"/>
              <a:ea typeface="Avenir"/>
              <a:cs typeface="Avenir"/>
              <a:sym typeface="Avenir"/>
            </a:endParaRPr>
          </a:p>
        </p:txBody>
      </p:sp>
      <p:sp>
        <p:nvSpPr>
          <p:cNvPr id="351" name="Google Shape;351;p48"/>
          <p:cNvSpPr/>
          <p:nvPr/>
        </p:nvSpPr>
        <p:spPr>
          <a:xfrm>
            <a:off x="7165595" y="-528825"/>
            <a:ext cx="2199550" cy="2019175"/>
          </a:xfrm>
          <a:custGeom>
            <a:avLst/>
            <a:gdLst/>
            <a:ahLst/>
            <a:cxnLst/>
            <a:rect l="l" t="t" r="r" b="b"/>
            <a:pathLst>
              <a:path w="87982" h="80767" extrusionOk="0">
                <a:moveTo>
                  <a:pt x="9522" y="0"/>
                </a:moveTo>
                <a:cubicBezTo>
                  <a:pt x="7488" y="14263"/>
                  <a:pt x="2107" y="27970"/>
                  <a:pt x="676" y="42306"/>
                </a:cubicBezTo>
                <a:cubicBezTo>
                  <a:pt x="164" y="47434"/>
                  <a:pt x="-1005" y="53667"/>
                  <a:pt x="2215" y="57691"/>
                </a:cubicBezTo>
                <a:cubicBezTo>
                  <a:pt x="7394" y="64164"/>
                  <a:pt x="15716" y="67579"/>
                  <a:pt x="23368" y="70767"/>
                </a:cubicBezTo>
                <a:cubicBezTo>
                  <a:pt x="43486" y="79150"/>
                  <a:pt x="66188" y="80767"/>
                  <a:pt x="87982" y="80767"/>
                </a:cubicBezTo>
              </a:path>
            </a:pathLst>
          </a:custGeom>
          <a:noFill/>
          <a:ln w="228600" cap="flat" cmpd="sng">
            <a:solidFill>
              <a:srgbClr val="FBDE28"/>
            </a:solidFill>
            <a:prstDash val="solid"/>
            <a:round/>
            <a:headEnd type="none" w="med" len="med"/>
            <a:tailEnd type="none" w="med" len="med"/>
          </a:ln>
        </p:spPr>
        <p:txBody>
          <a:bodyPr/>
          <a:lstStyle/>
          <a:p>
            <a:endParaRPr lang="en-US"/>
          </a:p>
        </p:txBody>
      </p:sp>
      <p:sp>
        <p:nvSpPr>
          <p:cNvPr id="352" name="Google Shape;352;p48"/>
          <p:cNvSpPr/>
          <p:nvPr/>
        </p:nvSpPr>
        <p:spPr>
          <a:xfrm>
            <a:off x="7771056" y="803124"/>
            <a:ext cx="1526800" cy="2661700"/>
          </a:xfrm>
          <a:custGeom>
            <a:avLst/>
            <a:gdLst/>
            <a:ahLst/>
            <a:cxnLst/>
            <a:rect l="l" t="t" r="r" b="b"/>
            <a:pathLst>
              <a:path w="61072" h="106468" extrusionOk="0">
                <a:moveTo>
                  <a:pt x="56841" y="1336"/>
                </a:moveTo>
                <a:cubicBezTo>
                  <a:pt x="51244" y="636"/>
                  <a:pt x="44963" y="-1187"/>
                  <a:pt x="39918" y="1336"/>
                </a:cubicBezTo>
                <a:cubicBezTo>
                  <a:pt x="28891" y="6851"/>
                  <a:pt x="21503" y="17976"/>
                  <a:pt x="14150" y="27873"/>
                </a:cubicBezTo>
                <a:cubicBezTo>
                  <a:pt x="6194" y="38582"/>
                  <a:pt x="-2425" y="52592"/>
                  <a:pt x="689" y="65565"/>
                </a:cubicBezTo>
                <a:cubicBezTo>
                  <a:pt x="4709" y="82313"/>
                  <a:pt x="20729" y="97152"/>
                  <a:pt x="37226" y="102102"/>
                </a:cubicBezTo>
                <a:cubicBezTo>
                  <a:pt x="44840" y="104387"/>
                  <a:pt x="61072" y="110437"/>
                  <a:pt x="61072" y="102487"/>
                </a:cubicBezTo>
              </a:path>
            </a:pathLst>
          </a:custGeom>
          <a:noFill/>
          <a:ln w="228600" cap="flat" cmpd="sng">
            <a:solidFill>
              <a:srgbClr val="E9404A"/>
            </a:solidFill>
            <a:prstDash val="solid"/>
            <a:round/>
            <a:headEnd type="none" w="med" len="med"/>
            <a:tailEnd type="none" w="med" len="med"/>
          </a:ln>
        </p:spPr>
        <p:txBody>
          <a:bodyPr/>
          <a:lstStyle/>
          <a:p>
            <a:endParaRPr lang="en-US"/>
          </a:p>
        </p:txBody>
      </p:sp>
    </p:spTree>
    <p:extLst>
      <p:ext uri="{BB962C8B-B14F-4D97-AF65-F5344CB8AC3E}">
        <p14:creationId xmlns:p14="http://schemas.microsoft.com/office/powerpoint/2010/main" val="3400622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8" name="Google Shape;358;p49"/>
          <p:cNvSpPr txBox="1"/>
          <p:nvPr/>
        </p:nvSpPr>
        <p:spPr>
          <a:xfrm>
            <a:off x="631100" y="338700"/>
            <a:ext cx="7371000"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dirty="0">
                <a:solidFill>
                  <a:srgbClr val="41276C"/>
                </a:solidFill>
                <a:latin typeface="Avenir"/>
                <a:ea typeface="Avenir"/>
                <a:cs typeface="Avenir"/>
                <a:sym typeface="Avenir"/>
              </a:rPr>
              <a:t>About the Four Shifts framework</a:t>
            </a:r>
            <a:endParaRPr sz="3000" dirty="0">
              <a:solidFill>
                <a:srgbClr val="41276C"/>
              </a:solidFill>
              <a:latin typeface="Avenir"/>
              <a:ea typeface="Avenir"/>
              <a:cs typeface="Avenir"/>
              <a:sym typeface="Avenir"/>
            </a:endParaRPr>
          </a:p>
        </p:txBody>
      </p:sp>
      <p:sp>
        <p:nvSpPr>
          <p:cNvPr id="6" name="Google Shape;357;p49">
            <a:extLst>
              <a:ext uri="{FF2B5EF4-FFF2-40B4-BE49-F238E27FC236}">
                <a16:creationId xmlns:a16="http://schemas.microsoft.com/office/drawing/2014/main" id="{ECA08DB6-A622-BE73-35F5-630CBACF8D5A}"/>
              </a:ext>
            </a:extLst>
          </p:cNvPr>
          <p:cNvSpPr txBox="1"/>
          <p:nvPr/>
        </p:nvSpPr>
        <p:spPr>
          <a:xfrm>
            <a:off x="411024" y="1084521"/>
            <a:ext cx="8196948" cy="3236100"/>
          </a:xfrm>
          <a:prstGeom prst="rect">
            <a:avLst/>
          </a:prstGeom>
          <a:noFill/>
          <a:ln>
            <a:noFill/>
          </a:ln>
        </p:spPr>
        <p:txBody>
          <a:bodyPr spcFirstLastPara="1" wrap="square" lIns="91425" tIns="91425" rIns="91425" bIns="91425" anchor="t" anchorCtr="0">
            <a:noAutofit/>
          </a:bodyPr>
          <a:lstStyle/>
          <a:p>
            <a:pPr marL="120650" lvl="0" algn="l" rtl="0">
              <a:spcBef>
                <a:spcPts val="0"/>
              </a:spcBef>
              <a:spcAft>
                <a:spcPts val="0"/>
              </a:spcAft>
              <a:buSzPts val="1700"/>
            </a:pPr>
            <a:r>
              <a:rPr lang="en-GB" sz="1600" dirty="0">
                <a:latin typeface="Avenir"/>
                <a:ea typeface="Avenir"/>
                <a:cs typeface="Avenir"/>
                <a:sym typeface="Avenir"/>
              </a:rPr>
              <a:t>The Four Shifts was created by Collaborate CIC to </a:t>
            </a:r>
            <a:r>
              <a:rPr lang="en-GB" sz="1600" b="1" dirty="0">
                <a:latin typeface="Avenir"/>
                <a:ea typeface="Avenir"/>
                <a:cs typeface="Avenir"/>
                <a:sym typeface="Avenir"/>
              </a:rPr>
              <a:t>support the evaluation of Making it Happen</a:t>
            </a:r>
            <a:r>
              <a:rPr lang="en-GB" sz="1600" dirty="0">
                <a:latin typeface="Avenir"/>
                <a:ea typeface="Avenir"/>
                <a:cs typeface="Avenir"/>
                <a:sym typeface="Avenir"/>
              </a:rPr>
              <a:t> as a clear and accessible tool to help us to </a:t>
            </a:r>
            <a:r>
              <a:rPr lang="en-GB" sz="1600" b="1" dirty="0">
                <a:latin typeface="Avenir"/>
                <a:ea typeface="Avenir"/>
                <a:cs typeface="Avenir"/>
                <a:sym typeface="Avenir"/>
              </a:rPr>
              <a:t>capture and analyse evidence </a:t>
            </a:r>
            <a:r>
              <a:rPr lang="en-GB" sz="1600" dirty="0">
                <a:latin typeface="Avenir"/>
                <a:ea typeface="Avenir"/>
                <a:cs typeface="Avenir"/>
                <a:sym typeface="Avenir"/>
              </a:rPr>
              <a:t>about </a:t>
            </a:r>
            <a:r>
              <a:rPr lang="en-GB" sz="1600" b="1" dirty="0">
                <a:latin typeface="Avenir"/>
                <a:ea typeface="Avenir"/>
                <a:cs typeface="Avenir"/>
                <a:sym typeface="Avenir"/>
              </a:rPr>
              <a:t>the change </a:t>
            </a:r>
            <a:r>
              <a:rPr lang="en-GB" sz="1600" b="1" dirty="0" err="1">
                <a:latin typeface="Avenir"/>
                <a:ea typeface="Avenir"/>
                <a:cs typeface="Avenir"/>
                <a:sym typeface="Avenir"/>
              </a:rPr>
              <a:t>MiH</a:t>
            </a:r>
            <a:r>
              <a:rPr lang="en-GB" sz="1600" b="1" dirty="0">
                <a:latin typeface="Avenir"/>
                <a:ea typeface="Avenir"/>
                <a:cs typeface="Avenir"/>
                <a:sym typeface="Avenir"/>
              </a:rPr>
              <a:t> is contributing to for individuals, communities and in the wider system.</a:t>
            </a:r>
          </a:p>
          <a:p>
            <a:pPr marL="120650" lvl="0" algn="l" rtl="0">
              <a:spcBef>
                <a:spcPts val="0"/>
              </a:spcBef>
              <a:spcAft>
                <a:spcPts val="0"/>
              </a:spcAft>
              <a:buSzPts val="1700"/>
            </a:pPr>
            <a:endParaRPr lang="en-GB" sz="600" dirty="0">
              <a:latin typeface="Avenir"/>
              <a:sym typeface="Avenir"/>
            </a:endParaRPr>
          </a:p>
          <a:p>
            <a:pPr marL="120650" lvl="0" algn="l" rtl="0">
              <a:spcBef>
                <a:spcPts val="0"/>
              </a:spcBef>
              <a:spcAft>
                <a:spcPts val="0"/>
              </a:spcAft>
              <a:buSzPts val="1700"/>
            </a:pPr>
            <a:r>
              <a:rPr lang="en-GB" sz="1600" dirty="0">
                <a:latin typeface="Avenir"/>
              </a:rPr>
              <a:t>Making it Happen is an </a:t>
            </a:r>
            <a:r>
              <a:rPr lang="en-GB" sz="1600" b="1" dirty="0">
                <a:latin typeface="Avenir"/>
              </a:rPr>
              <a:t>asset-based community development programme </a:t>
            </a:r>
            <a:r>
              <a:rPr lang="en-GB" sz="1600" dirty="0">
                <a:latin typeface="Avenir"/>
              </a:rPr>
              <a:t>operating </a:t>
            </a:r>
            <a:r>
              <a:rPr lang="en-GB" sz="1600" b="1" dirty="0">
                <a:latin typeface="Avenir"/>
              </a:rPr>
              <a:t>in 5 areas </a:t>
            </a:r>
            <a:r>
              <a:rPr lang="en-GB" sz="1600" dirty="0">
                <a:latin typeface="Avenir"/>
              </a:rPr>
              <a:t>of East Sussex. It is </a:t>
            </a:r>
            <a:r>
              <a:rPr lang="en-GB" sz="1600" b="1" dirty="0">
                <a:latin typeface="Avenir"/>
              </a:rPr>
              <a:t>funded by East Sussex County Council </a:t>
            </a:r>
            <a:r>
              <a:rPr lang="en-GB" sz="1600" dirty="0">
                <a:latin typeface="Avenir"/>
              </a:rPr>
              <a:t>and delivered through a partnership of </a:t>
            </a:r>
            <a:r>
              <a:rPr lang="en-GB" sz="1600" b="1" dirty="0">
                <a:latin typeface="Avenir"/>
              </a:rPr>
              <a:t>five local VCS organisations</a:t>
            </a:r>
          </a:p>
          <a:p>
            <a:pPr marL="406400" lvl="0" indent="-285750" algn="l" rtl="0">
              <a:spcBef>
                <a:spcPts val="0"/>
              </a:spcBef>
              <a:spcAft>
                <a:spcPts val="0"/>
              </a:spcAft>
              <a:buSzPts val="1700"/>
              <a:buFont typeface="Arial" panose="020B0604020202020204" pitchFamily="34" charset="0"/>
              <a:buChar char="•"/>
            </a:pPr>
            <a:r>
              <a:rPr lang="en-GB" sz="1600" dirty="0">
                <a:latin typeface="Avenir"/>
              </a:rPr>
              <a:t>3VA</a:t>
            </a:r>
          </a:p>
          <a:p>
            <a:pPr marL="406400" lvl="0" indent="-285750" algn="l" rtl="0">
              <a:spcBef>
                <a:spcPts val="0"/>
              </a:spcBef>
              <a:spcAft>
                <a:spcPts val="0"/>
              </a:spcAft>
              <a:buSzPts val="1700"/>
              <a:buFont typeface="Arial" panose="020B0604020202020204" pitchFamily="34" charset="0"/>
              <a:buChar char="•"/>
            </a:pPr>
            <a:r>
              <a:rPr lang="en-GB" sz="1600" dirty="0">
                <a:latin typeface="Avenir"/>
              </a:rPr>
              <a:t>Action in Rural Sussex</a:t>
            </a:r>
          </a:p>
          <a:p>
            <a:pPr marL="406400" lvl="0" indent="-285750" algn="l" rtl="0">
              <a:spcBef>
                <a:spcPts val="0"/>
              </a:spcBef>
              <a:spcAft>
                <a:spcPts val="0"/>
              </a:spcAft>
              <a:buSzPts val="1700"/>
              <a:buFont typeface="Arial" panose="020B0604020202020204" pitchFamily="34" charset="0"/>
              <a:buChar char="•"/>
            </a:pPr>
            <a:r>
              <a:rPr lang="en-GB" sz="1600" dirty="0">
                <a:latin typeface="Avenir"/>
              </a:rPr>
              <a:t>Hastings Voluntary Action</a:t>
            </a:r>
          </a:p>
          <a:p>
            <a:pPr marL="406400" lvl="0" indent="-285750" algn="l" rtl="0">
              <a:spcBef>
                <a:spcPts val="0"/>
              </a:spcBef>
              <a:spcAft>
                <a:spcPts val="0"/>
              </a:spcAft>
              <a:buSzPts val="1700"/>
              <a:buFont typeface="Arial" panose="020B0604020202020204" pitchFamily="34" charset="0"/>
              <a:buChar char="•"/>
            </a:pPr>
            <a:r>
              <a:rPr lang="en-GB" sz="1600" dirty="0">
                <a:latin typeface="Avenir"/>
              </a:rPr>
              <a:t>Rother Voluntary Action</a:t>
            </a:r>
          </a:p>
          <a:p>
            <a:pPr marL="406400" lvl="0" indent="-285750" algn="l" rtl="0">
              <a:spcBef>
                <a:spcPts val="0"/>
              </a:spcBef>
              <a:spcAft>
                <a:spcPts val="0"/>
              </a:spcAft>
              <a:buSzPts val="1700"/>
              <a:buFont typeface="Arial" panose="020B0604020202020204" pitchFamily="34" charset="0"/>
              <a:buChar char="•"/>
            </a:pPr>
            <a:r>
              <a:rPr lang="en-GB" sz="1600" dirty="0">
                <a:latin typeface="Avenir"/>
              </a:rPr>
              <a:t>Sussex Community Development Association</a:t>
            </a:r>
            <a:endParaRPr lang="en-GB" sz="1600" dirty="0">
              <a:latin typeface="Avenir"/>
              <a:ea typeface="Avenir"/>
              <a:cs typeface="Avenir"/>
              <a:sym typeface="Avenir"/>
            </a:endParaRPr>
          </a:p>
          <a:p>
            <a:pPr marL="120650" lvl="0" algn="l" rtl="0">
              <a:spcBef>
                <a:spcPts val="0"/>
              </a:spcBef>
              <a:spcAft>
                <a:spcPts val="0"/>
              </a:spcAft>
              <a:buSzPts val="1700"/>
            </a:pPr>
            <a:endParaRPr lang="en-GB" sz="600" dirty="0">
              <a:latin typeface="Avenir"/>
              <a:ea typeface="Avenir"/>
              <a:cs typeface="Avenir"/>
              <a:sym typeface="Avenir"/>
            </a:endParaRPr>
          </a:p>
          <a:p>
            <a:pPr marL="120650" lvl="0" algn="l" rtl="0">
              <a:spcBef>
                <a:spcPts val="0"/>
              </a:spcBef>
              <a:spcAft>
                <a:spcPts val="0"/>
              </a:spcAft>
              <a:buSzPts val="1700"/>
            </a:pPr>
            <a:r>
              <a:rPr lang="en-GB" sz="1600" dirty="0">
                <a:latin typeface="Avenir"/>
                <a:ea typeface="Avenir"/>
                <a:cs typeface="Avenir"/>
                <a:sym typeface="Avenir"/>
              </a:rPr>
              <a:t>Community development workers work alongside people </a:t>
            </a:r>
            <a:r>
              <a:rPr lang="en-GB" sz="1600" b="1" dirty="0">
                <a:latin typeface="Avenir"/>
                <a:ea typeface="Avenir"/>
                <a:cs typeface="Avenir"/>
                <a:sym typeface="Avenir"/>
              </a:rPr>
              <a:t>to build on the positive things happening where they live</a:t>
            </a:r>
            <a:r>
              <a:rPr lang="en-GB" sz="1600" dirty="0">
                <a:latin typeface="Avenir"/>
                <a:ea typeface="Avenir"/>
                <a:cs typeface="Avenir"/>
                <a:sym typeface="Avenir"/>
              </a:rPr>
              <a:t> and build the </a:t>
            </a:r>
            <a:r>
              <a:rPr lang="en-GB" sz="1600" b="1" dirty="0">
                <a:latin typeface="Avenir"/>
                <a:ea typeface="Avenir"/>
                <a:cs typeface="Avenir"/>
                <a:sym typeface="Avenir"/>
              </a:rPr>
              <a:t>relationships, connections and networks </a:t>
            </a:r>
            <a:r>
              <a:rPr lang="en-GB" sz="1600" dirty="0">
                <a:latin typeface="Avenir"/>
                <a:ea typeface="Avenir"/>
                <a:cs typeface="Avenir"/>
                <a:sym typeface="Avenir"/>
              </a:rPr>
              <a:t>that will contribute to positive change.</a:t>
            </a:r>
          </a:p>
          <a:p>
            <a:pPr marL="120650" lvl="0" algn="l" rtl="0">
              <a:spcBef>
                <a:spcPts val="0"/>
              </a:spcBef>
              <a:spcAft>
                <a:spcPts val="0"/>
              </a:spcAft>
              <a:buSzPts val="1700"/>
            </a:pPr>
            <a:endParaRPr lang="en-GB" sz="1600" dirty="0">
              <a:latin typeface="Avenir"/>
              <a:ea typeface="Avenir"/>
              <a:cs typeface="Avenir"/>
              <a:sym typeface="Avenir"/>
            </a:endParaRPr>
          </a:p>
          <a:p>
            <a:pPr marL="120650" lvl="0" algn="l" rtl="0">
              <a:spcBef>
                <a:spcPts val="0"/>
              </a:spcBef>
              <a:spcAft>
                <a:spcPts val="0"/>
              </a:spcAft>
              <a:buSzPts val="1700"/>
            </a:pPr>
            <a:r>
              <a:rPr lang="en-GB" sz="1600" dirty="0">
                <a:latin typeface="Avenir"/>
                <a:ea typeface="Avenir"/>
                <a:cs typeface="Avenir"/>
                <a:sym typeface="Avenir"/>
              </a:rPr>
              <a:t>.</a:t>
            </a:r>
            <a:endParaRPr sz="1600" dirty="0">
              <a:latin typeface="Avenir"/>
              <a:ea typeface="Avenir"/>
              <a:cs typeface="Avenir"/>
              <a:sym typeface="Avenir"/>
            </a:endParaRPr>
          </a:p>
        </p:txBody>
      </p:sp>
    </p:spTree>
    <p:extLst>
      <p:ext uri="{BB962C8B-B14F-4D97-AF65-F5344CB8AC3E}">
        <p14:creationId xmlns:p14="http://schemas.microsoft.com/office/powerpoint/2010/main" val="3761381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6" name="Google Shape;357;p49">
            <a:extLst>
              <a:ext uri="{FF2B5EF4-FFF2-40B4-BE49-F238E27FC236}">
                <a16:creationId xmlns:a16="http://schemas.microsoft.com/office/drawing/2014/main" id="{ECA08DB6-A622-BE73-35F5-630CBACF8D5A}"/>
              </a:ext>
            </a:extLst>
          </p:cNvPr>
          <p:cNvSpPr txBox="1"/>
          <p:nvPr/>
        </p:nvSpPr>
        <p:spPr>
          <a:xfrm>
            <a:off x="5486400" y="953700"/>
            <a:ext cx="2976954" cy="3236100"/>
          </a:xfrm>
          <a:prstGeom prst="rect">
            <a:avLst/>
          </a:prstGeom>
          <a:noFill/>
          <a:ln>
            <a:noFill/>
          </a:ln>
        </p:spPr>
        <p:txBody>
          <a:bodyPr spcFirstLastPara="1" wrap="square" lIns="91425" tIns="91425" rIns="91425" bIns="91425" anchor="t" anchorCtr="0">
            <a:noAutofit/>
          </a:bodyPr>
          <a:lstStyle/>
          <a:p>
            <a:pPr marL="120650" lvl="0" algn="l" rtl="0">
              <a:spcBef>
                <a:spcPts val="0"/>
              </a:spcBef>
              <a:spcAft>
                <a:spcPts val="0"/>
              </a:spcAft>
              <a:buSzPts val="1700"/>
            </a:pPr>
            <a:r>
              <a:rPr lang="en-GB" sz="1600" dirty="0">
                <a:latin typeface="Avenir"/>
                <a:ea typeface="Avenir"/>
                <a:cs typeface="Avenir"/>
                <a:sym typeface="Avenir"/>
              </a:rPr>
              <a:t>The key components of the framework are: </a:t>
            </a:r>
          </a:p>
          <a:p>
            <a:pPr marL="120650" lvl="0" algn="l" rtl="0">
              <a:spcBef>
                <a:spcPts val="0"/>
              </a:spcBef>
              <a:spcAft>
                <a:spcPts val="0"/>
              </a:spcAft>
              <a:buSzPts val="1700"/>
            </a:pPr>
            <a:endParaRPr lang="en-GB" sz="1600" dirty="0">
              <a:latin typeface="Avenir"/>
              <a:ea typeface="Avenir"/>
              <a:cs typeface="Avenir"/>
              <a:sym typeface="Avenir"/>
            </a:endParaRPr>
          </a:p>
          <a:p>
            <a:pPr marL="406400" lvl="0" indent="-285750" algn="l" rtl="0">
              <a:spcBef>
                <a:spcPts val="0"/>
              </a:spcBef>
              <a:spcAft>
                <a:spcPts val="0"/>
              </a:spcAft>
              <a:buSzPts val="1700"/>
              <a:buFont typeface="Arial" panose="020B0604020202020204" pitchFamily="34" charset="0"/>
              <a:buChar char="•"/>
            </a:pPr>
            <a:r>
              <a:rPr lang="en-GB" sz="1600" dirty="0">
                <a:latin typeface="Avenir"/>
                <a:ea typeface="Avenir"/>
                <a:cs typeface="Avenir"/>
                <a:sym typeface="Avenir"/>
              </a:rPr>
              <a:t>The four shifts (along the top)</a:t>
            </a:r>
          </a:p>
          <a:p>
            <a:pPr marL="406400" lvl="0" indent="-285750" algn="l" rtl="0">
              <a:spcBef>
                <a:spcPts val="0"/>
              </a:spcBef>
              <a:spcAft>
                <a:spcPts val="0"/>
              </a:spcAft>
              <a:buSzPts val="1700"/>
              <a:buFont typeface="Arial" panose="020B0604020202020204" pitchFamily="34" charset="0"/>
              <a:buChar char="•"/>
            </a:pPr>
            <a:r>
              <a:rPr lang="en-GB" sz="1600" dirty="0">
                <a:latin typeface="Avenir"/>
                <a:ea typeface="Avenir"/>
                <a:cs typeface="Avenir"/>
                <a:sym typeface="Avenir"/>
              </a:rPr>
              <a:t>The four levels (down the side)</a:t>
            </a:r>
          </a:p>
          <a:p>
            <a:pPr marL="406400" lvl="0" indent="-285750" algn="l" rtl="0">
              <a:spcBef>
                <a:spcPts val="0"/>
              </a:spcBef>
              <a:spcAft>
                <a:spcPts val="0"/>
              </a:spcAft>
              <a:buSzPts val="1700"/>
              <a:buFont typeface="Arial" panose="020B0604020202020204" pitchFamily="34" charset="0"/>
              <a:buChar char="•"/>
            </a:pPr>
            <a:r>
              <a:rPr lang="en-GB" sz="1600" dirty="0">
                <a:latin typeface="Avenir"/>
                <a:ea typeface="Avenir"/>
                <a:cs typeface="Avenir"/>
                <a:sym typeface="Avenir"/>
              </a:rPr>
              <a:t>The indicators (on white squares in the boxes)</a:t>
            </a:r>
          </a:p>
          <a:p>
            <a:pPr marL="120650" lvl="0" algn="l" rtl="0">
              <a:spcBef>
                <a:spcPts val="0"/>
              </a:spcBef>
              <a:spcAft>
                <a:spcPts val="0"/>
              </a:spcAft>
              <a:buSzPts val="1700"/>
            </a:pPr>
            <a:endParaRPr lang="en-GB" sz="1600" dirty="0">
              <a:latin typeface="Avenir"/>
              <a:ea typeface="Avenir"/>
              <a:cs typeface="Avenir"/>
              <a:sym typeface="Avenir"/>
            </a:endParaRPr>
          </a:p>
          <a:p>
            <a:pPr marL="120650" lvl="0" algn="l" rtl="0">
              <a:spcBef>
                <a:spcPts val="0"/>
              </a:spcBef>
              <a:spcAft>
                <a:spcPts val="0"/>
              </a:spcAft>
              <a:buSzPts val="1700"/>
            </a:pPr>
            <a:endParaRPr sz="1600" dirty="0">
              <a:latin typeface="Avenir"/>
              <a:ea typeface="Avenir"/>
              <a:cs typeface="Avenir"/>
              <a:sym typeface="Avenir"/>
            </a:endParaRPr>
          </a:p>
        </p:txBody>
      </p:sp>
      <p:pic>
        <p:nvPicPr>
          <p:cNvPr id="5" name="Picture 4" descr="A grid of paper with colorful squares&#10;&#10;Description automatically generated">
            <a:extLst>
              <a:ext uri="{FF2B5EF4-FFF2-40B4-BE49-F238E27FC236}">
                <a16:creationId xmlns:a16="http://schemas.microsoft.com/office/drawing/2014/main" id="{1B2C7E79-1221-98D0-2BD5-1A1EB6DD2708}"/>
              </a:ext>
            </a:extLst>
          </p:cNvPr>
          <p:cNvPicPr>
            <a:picLocks noChangeAspect="1"/>
          </p:cNvPicPr>
          <p:nvPr/>
        </p:nvPicPr>
        <p:blipFill>
          <a:blip r:embed="rId3"/>
          <a:stretch>
            <a:fillRect/>
          </a:stretch>
        </p:blipFill>
        <p:spPr>
          <a:xfrm>
            <a:off x="314120" y="119641"/>
            <a:ext cx="4645088" cy="4777098"/>
          </a:xfrm>
          <a:prstGeom prst="rect">
            <a:avLst/>
          </a:prstGeom>
        </p:spPr>
      </p:pic>
      <p:sp>
        <p:nvSpPr>
          <p:cNvPr id="7" name="Rectangle 6">
            <a:extLst>
              <a:ext uri="{FF2B5EF4-FFF2-40B4-BE49-F238E27FC236}">
                <a16:creationId xmlns:a16="http://schemas.microsoft.com/office/drawing/2014/main" id="{ECF6F081-3AE7-BB45-43F9-BEB1DB617D79}"/>
              </a:ext>
            </a:extLst>
          </p:cNvPr>
          <p:cNvSpPr/>
          <p:nvPr/>
        </p:nvSpPr>
        <p:spPr>
          <a:xfrm>
            <a:off x="1136591" y="119641"/>
            <a:ext cx="3435409" cy="721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4E11761-C82A-52F3-5295-2E8A495709FA}"/>
              </a:ext>
            </a:extLst>
          </p:cNvPr>
          <p:cNvSpPr/>
          <p:nvPr/>
        </p:nvSpPr>
        <p:spPr>
          <a:xfrm>
            <a:off x="639510" y="4824633"/>
            <a:ext cx="821821" cy="1992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8333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8"/>
          <p:cNvSpPr txBox="1"/>
          <p:nvPr/>
        </p:nvSpPr>
        <p:spPr>
          <a:xfrm>
            <a:off x="631100" y="302380"/>
            <a:ext cx="7734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dirty="0">
                <a:solidFill>
                  <a:srgbClr val="41276C"/>
                </a:solidFill>
                <a:latin typeface="Avenir"/>
                <a:ea typeface="Avenir"/>
                <a:cs typeface="Avenir"/>
                <a:sym typeface="Avenir"/>
              </a:rPr>
              <a:t>The Four Shifts</a:t>
            </a:r>
            <a:endParaRPr sz="1900" dirty="0">
              <a:solidFill>
                <a:srgbClr val="E9404A"/>
              </a:solidFill>
              <a:latin typeface="Avenir"/>
              <a:ea typeface="Avenir"/>
              <a:cs typeface="Avenir"/>
              <a:sym typeface="Avenir"/>
            </a:endParaRPr>
          </a:p>
        </p:txBody>
      </p:sp>
      <p:sp>
        <p:nvSpPr>
          <p:cNvPr id="76" name="Google Shape;76;p18"/>
          <p:cNvSpPr txBox="1"/>
          <p:nvPr/>
        </p:nvSpPr>
        <p:spPr>
          <a:xfrm>
            <a:off x="631100" y="948880"/>
            <a:ext cx="7854532" cy="4413614"/>
          </a:xfrm>
          <a:prstGeom prst="rect">
            <a:avLst/>
          </a:prstGeom>
          <a:noFill/>
          <a:ln>
            <a:noFill/>
          </a:ln>
        </p:spPr>
        <p:txBody>
          <a:bodyPr spcFirstLastPara="1" wrap="square" lIns="91425" tIns="91425" rIns="91425" bIns="91425" anchor="t" anchorCtr="0">
            <a:spAutoFit/>
          </a:bodyPr>
          <a:lstStyle/>
          <a:p>
            <a:pPr>
              <a:lnSpc>
                <a:spcPct val="107000"/>
              </a:lnSpc>
              <a:spcAft>
                <a:spcPts val="800"/>
              </a:spcAft>
            </a:pPr>
            <a:r>
              <a:rPr lang="en-GB" sz="1700" b="1" dirty="0">
                <a:solidFill>
                  <a:srgbClr val="7030A0"/>
                </a:solidFill>
                <a:latin typeface="Avenir"/>
              </a:rPr>
              <a:t>Deficits to strengths</a:t>
            </a:r>
          </a:p>
          <a:p>
            <a:pPr marL="285750" indent="-285750">
              <a:lnSpc>
                <a:spcPct val="107000"/>
              </a:lnSpc>
              <a:spcAft>
                <a:spcPts val="800"/>
              </a:spcAft>
              <a:buFont typeface="Arial" panose="020B0604020202020204" pitchFamily="34" charset="0"/>
              <a:buChar char="•"/>
            </a:pPr>
            <a:r>
              <a:rPr lang="en-GB" sz="1700" dirty="0">
                <a:solidFill>
                  <a:schemeClr val="bg2"/>
                </a:solidFill>
                <a:latin typeface="Avenir"/>
              </a:rPr>
              <a:t>From focusing purely on needs and deficits to consideration of the strengths and assets that are already present</a:t>
            </a:r>
          </a:p>
          <a:p>
            <a:pPr lvl="0">
              <a:lnSpc>
                <a:spcPct val="107000"/>
              </a:lnSpc>
            </a:pPr>
            <a:r>
              <a:rPr lang="en-GB" sz="1700" b="1" dirty="0">
                <a:solidFill>
                  <a:srgbClr val="7030A0"/>
                </a:solidFill>
                <a:latin typeface="Avenir"/>
              </a:rPr>
              <a:t>Central to local</a:t>
            </a:r>
          </a:p>
          <a:p>
            <a:pPr marL="285750" lvl="0" indent="-285750">
              <a:lnSpc>
                <a:spcPct val="107000"/>
              </a:lnSpc>
              <a:buFont typeface="Arial" panose="020B0604020202020204" pitchFamily="34" charset="0"/>
              <a:buChar char="•"/>
            </a:pPr>
            <a:r>
              <a:rPr lang="en-GB" sz="1700" dirty="0">
                <a:solidFill>
                  <a:schemeClr val="bg2"/>
                </a:solidFill>
                <a:latin typeface="Avenir"/>
              </a:rPr>
              <a:t>From central ‘one size fits all’ type responses to locally defined solutions and action</a:t>
            </a:r>
          </a:p>
          <a:p>
            <a:pPr lvl="0">
              <a:lnSpc>
                <a:spcPct val="107000"/>
              </a:lnSpc>
            </a:pPr>
            <a:endParaRPr lang="en-GB" sz="600" dirty="0">
              <a:solidFill>
                <a:schemeClr val="bg2"/>
              </a:solidFill>
              <a:latin typeface="Avenir"/>
            </a:endParaRPr>
          </a:p>
          <a:p>
            <a:pPr lvl="0">
              <a:lnSpc>
                <a:spcPct val="107000"/>
              </a:lnSpc>
            </a:pPr>
            <a:r>
              <a:rPr lang="en-GB" sz="1700" b="1" dirty="0">
                <a:solidFill>
                  <a:srgbClr val="7030A0"/>
                </a:solidFill>
                <a:latin typeface="Avenir"/>
              </a:rPr>
              <a:t>Isolation to collaboration</a:t>
            </a:r>
          </a:p>
          <a:p>
            <a:pPr marL="285750" lvl="0" indent="-285750">
              <a:lnSpc>
                <a:spcPct val="107000"/>
              </a:lnSpc>
              <a:buFont typeface="Arial" panose="020B0604020202020204" pitchFamily="34" charset="0"/>
              <a:buChar char="•"/>
            </a:pPr>
            <a:r>
              <a:rPr lang="en-GB" sz="1700" dirty="0">
                <a:solidFill>
                  <a:schemeClr val="bg2"/>
                </a:solidFill>
                <a:latin typeface="Avenir"/>
              </a:rPr>
              <a:t>From isolation and silo working to collaboration across different actors and organisations </a:t>
            </a:r>
          </a:p>
          <a:p>
            <a:pPr lvl="0">
              <a:lnSpc>
                <a:spcPct val="107000"/>
              </a:lnSpc>
            </a:pPr>
            <a:endParaRPr lang="en-GB" sz="600" dirty="0">
              <a:solidFill>
                <a:schemeClr val="bg2"/>
              </a:solidFill>
              <a:latin typeface="Avenir"/>
            </a:endParaRPr>
          </a:p>
          <a:p>
            <a:pPr lvl="0">
              <a:lnSpc>
                <a:spcPct val="107000"/>
              </a:lnSpc>
              <a:spcAft>
                <a:spcPts val="800"/>
              </a:spcAft>
            </a:pPr>
            <a:r>
              <a:rPr lang="en-GB" sz="1700" b="1" dirty="0">
                <a:solidFill>
                  <a:srgbClr val="7030A0"/>
                </a:solidFill>
                <a:latin typeface="Avenir"/>
              </a:rPr>
              <a:t>Assuming and prescribing to listening and responding</a:t>
            </a:r>
          </a:p>
          <a:p>
            <a:pPr marL="285750" lvl="0" indent="-285750">
              <a:lnSpc>
                <a:spcPct val="107000"/>
              </a:lnSpc>
              <a:spcAft>
                <a:spcPts val="800"/>
              </a:spcAft>
              <a:buFont typeface="Arial" panose="020B0604020202020204" pitchFamily="34" charset="0"/>
              <a:buChar char="•"/>
            </a:pPr>
            <a:r>
              <a:rPr lang="en-GB" sz="1700" dirty="0">
                <a:solidFill>
                  <a:schemeClr val="bg2"/>
                </a:solidFill>
                <a:latin typeface="Avenir"/>
              </a:rPr>
              <a:t>From pre-determining what people need or offering a ‘set menu’ of options, to deep listening and co-production</a:t>
            </a:r>
            <a:endParaRPr lang="en-GB" sz="1700" b="1" dirty="0">
              <a:solidFill>
                <a:srgbClr val="7030A0"/>
              </a:solidFill>
              <a:latin typeface="Avenir"/>
            </a:endParaRPr>
          </a:p>
          <a:p>
            <a:pPr marL="0" lvl="0" indent="0" algn="l" rtl="0">
              <a:spcBef>
                <a:spcPts val="0"/>
              </a:spcBef>
              <a:spcAft>
                <a:spcPts val="0"/>
              </a:spcAft>
              <a:buNone/>
            </a:pPr>
            <a:endParaRPr sz="1700" dirty="0">
              <a:solidFill>
                <a:schemeClr val="dk1"/>
              </a:solidFill>
              <a:latin typeface="Avenir"/>
              <a:ea typeface="Avenir"/>
              <a:cs typeface="Avenir"/>
              <a:sym typeface="Avenir"/>
            </a:endParaRPr>
          </a:p>
        </p:txBody>
      </p:sp>
    </p:spTree>
    <p:extLst>
      <p:ext uri="{BB962C8B-B14F-4D97-AF65-F5344CB8AC3E}">
        <p14:creationId xmlns:p14="http://schemas.microsoft.com/office/powerpoint/2010/main" val="2370110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8"/>
          <p:cNvSpPr txBox="1"/>
          <p:nvPr/>
        </p:nvSpPr>
        <p:spPr>
          <a:xfrm>
            <a:off x="631100" y="302380"/>
            <a:ext cx="7734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dirty="0">
                <a:solidFill>
                  <a:srgbClr val="41276C"/>
                </a:solidFill>
                <a:latin typeface="Avenir"/>
                <a:ea typeface="Avenir"/>
                <a:cs typeface="Avenir"/>
                <a:sym typeface="Avenir"/>
              </a:rPr>
              <a:t>The Four Levels</a:t>
            </a:r>
            <a:endParaRPr sz="1900" dirty="0">
              <a:solidFill>
                <a:srgbClr val="E9404A"/>
              </a:solidFill>
              <a:latin typeface="Avenir"/>
              <a:ea typeface="Avenir"/>
              <a:cs typeface="Avenir"/>
              <a:sym typeface="Avenir"/>
            </a:endParaRPr>
          </a:p>
        </p:txBody>
      </p:sp>
      <p:sp>
        <p:nvSpPr>
          <p:cNvPr id="2" name="Google Shape;372;p53">
            <a:extLst>
              <a:ext uri="{FF2B5EF4-FFF2-40B4-BE49-F238E27FC236}">
                <a16:creationId xmlns:a16="http://schemas.microsoft.com/office/drawing/2014/main" id="{70562BED-0616-36BF-A492-C0ABB519C841}"/>
              </a:ext>
            </a:extLst>
          </p:cNvPr>
          <p:cNvSpPr txBox="1"/>
          <p:nvPr/>
        </p:nvSpPr>
        <p:spPr>
          <a:xfrm>
            <a:off x="538385" y="1002275"/>
            <a:ext cx="8215890" cy="377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700" b="1" dirty="0">
                <a:solidFill>
                  <a:srgbClr val="7030A0"/>
                </a:solidFill>
                <a:latin typeface="Avenir"/>
                <a:ea typeface="Avenir"/>
                <a:cs typeface="Avenir"/>
                <a:sym typeface="Avenir"/>
              </a:rPr>
              <a:t>Within a person</a:t>
            </a:r>
            <a:endParaRPr sz="1700" b="1" dirty="0">
              <a:solidFill>
                <a:srgbClr val="7030A0"/>
              </a:solidFill>
              <a:latin typeface="Avenir"/>
              <a:ea typeface="Avenir"/>
              <a:cs typeface="Avenir"/>
              <a:sym typeface="Avenir"/>
            </a:endParaRPr>
          </a:p>
          <a:p>
            <a:pPr marL="457200" lvl="0" indent="-323850" algn="l" rtl="0">
              <a:spcBef>
                <a:spcPts val="0"/>
              </a:spcBef>
              <a:spcAft>
                <a:spcPts val="0"/>
              </a:spcAft>
              <a:buClr>
                <a:schemeClr val="dk2"/>
              </a:buClr>
              <a:buSzPts val="1500"/>
              <a:buFont typeface="Arial" panose="020B0604020202020204" pitchFamily="34" charset="0"/>
              <a:buChar char="•"/>
            </a:pPr>
            <a:r>
              <a:rPr lang="en-GB" sz="1700" dirty="0">
                <a:solidFill>
                  <a:schemeClr val="dk2"/>
                </a:solidFill>
                <a:latin typeface="Avenir"/>
                <a:ea typeface="Avenir"/>
                <a:cs typeface="Avenir"/>
                <a:sym typeface="Avenir"/>
              </a:rPr>
              <a:t>Changes in how an individual person behaves or perceives themselves</a:t>
            </a:r>
            <a:endParaRPr sz="1700" dirty="0">
              <a:solidFill>
                <a:schemeClr val="dk2"/>
              </a:solidFill>
              <a:latin typeface="Avenir"/>
              <a:ea typeface="Avenir"/>
              <a:cs typeface="Avenir"/>
              <a:sym typeface="Avenir"/>
            </a:endParaRPr>
          </a:p>
          <a:p>
            <a:pPr marL="0" lvl="0" indent="0" algn="l" rtl="0">
              <a:spcBef>
                <a:spcPts val="0"/>
              </a:spcBef>
              <a:spcAft>
                <a:spcPts val="0"/>
              </a:spcAft>
              <a:buNone/>
            </a:pPr>
            <a:endParaRPr sz="600" dirty="0">
              <a:solidFill>
                <a:schemeClr val="dk2"/>
              </a:solidFill>
              <a:latin typeface="Avenir"/>
              <a:ea typeface="Avenir"/>
              <a:cs typeface="Avenir"/>
              <a:sym typeface="Avenir"/>
            </a:endParaRPr>
          </a:p>
          <a:p>
            <a:pPr marL="0" lvl="0" indent="0" algn="l" rtl="0">
              <a:spcBef>
                <a:spcPts val="0"/>
              </a:spcBef>
              <a:spcAft>
                <a:spcPts val="0"/>
              </a:spcAft>
              <a:buNone/>
            </a:pPr>
            <a:r>
              <a:rPr lang="en-GB" sz="1700" b="1" dirty="0">
                <a:solidFill>
                  <a:srgbClr val="7030A0"/>
                </a:solidFill>
                <a:latin typeface="Avenir"/>
                <a:ea typeface="Avenir"/>
                <a:cs typeface="Avenir"/>
                <a:sym typeface="Avenir"/>
              </a:rPr>
              <a:t>Person to person</a:t>
            </a:r>
            <a:endParaRPr sz="1700" b="1" dirty="0">
              <a:solidFill>
                <a:srgbClr val="7030A0"/>
              </a:solidFill>
              <a:latin typeface="Avenir"/>
              <a:ea typeface="Avenir"/>
              <a:cs typeface="Avenir"/>
              <a:sym typeface="Avenir"/>
            </a:endParaRPr>
          </a:p>
          <a:p>
            <a:pPr marL="457200" lvl="0" indent="-323850" algn="l" rtl="0">
              <a:spcBef>
                <a:spcPts val="0"/>
              </a:spcBef>
              <a:spcAft>
                <a:spcPts val="0"/>
              </a:spcAft>
              <a:buClr>
                <a:schemeClr val="dk2"/>
              </a:buClr>
              <a:buSzPts val="1500"/>
              <a:buFont typeface="Arial" panose="020B0604020202020204" pitchFamily="34" charset="0"/>
              <a:buChar char="•"/>
            </a:pPr>
            <a:r>
              <a:rPr lang="en-GB" sz="1700" dirty="0">
                <a:solidFill>
                  <a:schemeClr val="dk2"/>
                </a:solidFill>
                <a:latin typeface="Avenir"/>
                <a:ea typeface="Avenir"/>
                <a:cs typeface="Avenir"/>
                <a:sym typeface="Avenir"/>
              </a:rPr>
              <a:t>Changes in how individuals interact with other individuals in their community</a:t>
            </a:r>
            <a:endParaRPr sz="1700" dirty="0">
              <a:solidFill>
                <a:schemeClr val="dk2"/>
              </a:solidFill>
              <a:latin typeface="Avenir"/>
              <a:ea typeface="Avenir"/>
              <a:cs typeface="Avenir"/>
              <a:sym typeface="Avenir"/>
            </a:endParaRPr>
          </a:p>
          <a:p>
            <a:pPr marL="457200" lvl="0" indent="-323850" algn="l" rtl="0">
              <a:spcBef>
                <a:spcPts val="0"/>
              </a:spcBef>
              <a:spcAft>
                <a:spcPts val="0"/>
              </a:spcAft>
              <a:buClr>
                <a:schemeClr val="dk2"/>
              </a:buClr>
              <a:buSzPts val="1500"/>
              <a:buFont typeface="Arial" panose="020B0604020202020204" pitchFamily="34" charset="0"/>
              <a:buChar char="•"/>
            </a:pPr>
            <a:r>
              <a:rPr lang="en-GB" sz="1700" dirty="0">
                <a:solidFill>
                  <a:schemeClr val="dk2"/>
                </a:solidFill>
                <a:latin typeface="Avenir"/>
                <a:ea typeface="Avenir"/>
                <a:cs typeface="Avenir"/>
                <a:sym typeface="Avenir"/>
              </a:rPr>
              <a:t>Changes in how collectives of people within communities interact, behave or perceive themselves</a:t>
            </a:r>
            <a:endParaRPr sz="1700" dirty="0">
              <a:solidFill>
                <a:schemeClr val="dk2"/>
              </a:solidFill>
              <a:latin typeface="Avenir"/>
              <a:ea typeface="Avenir"/>
              <a:cs typeface="Avenir"/>
              <a:sym typeface="Avenir"/>
            </a:endParaRPr>
          </a:p>
          <a:p>
            <a:pPr marL="0" lvl="0" indent="0" algn="l" rtl="0">
              <a:spcBef>
                <a:spcPts val="0"/>
              </a:spcBef>
              <a:spcAft>
                <a:spcPts val="0"/>
              </a:spcAft>
              <a:buNone/>
            </a:pPr>
            <a:endParaRPr sz="600" dirty="0">
              <a:solidFill>
                <a:schemeClr val="dk2"/>
              </a:solidFill>
              <a:latin typeface="Avenir"/>
              <a:ea typeface="Avenir"/>
              <a:cs typeface="Avenir"/>
              <a:sym typeface="Avenir"/>
            </a:endParaRPr>
          </a:p>
          <a:p>
            <a:pPr marL="0" lvl="0" indent="0" algn="l" rtl="0">
              <a:spcBef>
                <a:spcPts val="0"/>
              </a:spcBef>
              <a:spcAft>
                <a:spcPts val="0"/>
              </a:spcAft>
              <a:buNone/>
            </a:pPr>
            <a:r>
              <a:rPr lang="en-GB" sz="1700" b="1" dirty="0">
                <a:solidFill>
                  <a:srgbClr val="7030A0"/>
                </a:solidFill>
                <a:latin typeface="Avenir"/>
                <a:ea typeface="Avenir"/>
                <a:cs typeface="Avenir"/>
                <a:sym typeface="Avenir"/>
              </a:rPr>
              <a:t>Between people and services</a:t>
            </a:r>
            <a:endParaRPr sz="1700" b="1" dirty="0">
              <a:solidFill>
                <a:srgbClr val="7030A0"/>
              </a:solidFill>
              <a:latin typeface="Avenir"/>
              <a:ea typeface="Avenir"/>
              <a:cs typeface="Avenir"/>
              <a:sym typeface="Avenir"/>
            </a:endParaRPr>
          </a:p>
          <a:p>
            <a:pPr marL="457200" lvl="0" indent="-323850" algn="l" rtl="0">
              <a:spcBef>
                <a:spcPts val="0"/>
              </a:spcBef>
              <a:spcAft>
                <a:spcPts val="0"/>
              </a:spcAft>
              <a:buClr>
                <a:schemeClr val="dk2"/>
              </a:buClr>
              <a:buSzPts val="1500"/>
              <a:buFont typeface="Arial" panose="020B0604020202020204" pitchFamily="34" charset="0"/>
              <a:buChar char="•"/>
            </a:pPr>
            <a:r>
              <a:rPr lang="en-GB" sz="1700" dirty="0">
                <a:solidFill>
                  <a:schemeClr val="dk2"/>
                </a:solidFill>
                <a:latin typeface="Avenir"/>
                <a:ea typeface="Avenir"/>
                <a:cs typeface="Avenir"/>
                <a:sym typeface="Avenir"/>
              </a:rPr>
              <a:t>Changes in how individual people and formal services interact</a:t>
            </a:r>
            <a:endParaRPr sz="1700" dirty="0">
              <a:solidFill>
                <a:schemeClr val="dk2"/>
              </a:solidFill>
              <a:latin typeface="Avenir"/>
              <a:ea typeface="Avenir"/>
              <a:cs typeface="Avenir"/>
              <a:sym typeface="Avenir"/>
            </a:endParaRPr>
          </a:p>
          <a:p>
            <a:pPr marL="457200" lvl="0" indent="-323850" algn="l" rtl="0">
              <a:spcBef>
                <a:spcPts val="0"/>
              </a:spcBef>
              <a:spcAft>
                <a:spcPts val="0"/>
              </a:spcAft>
              <a:buClr>
                <a:schemeClr val="dk2"/>
              </a:buClr>
              <a:buSzPts val="1500"/>
              <a:buFont typeface="Arial" panose="020B0604020202020204" pitchFamily="34" charset="0"/>
              <a:buChar char="•"/>
            </a:pPr>
            <a:r>
              <a:rPr lang="en-GB" sz="1700" dirty="0">
                <a:solidFill>
                  <a:schemeClr val="dk2"/>
                </a:solidFill>
                <a:latin typeface="Avenir"/>
                <a:ea typeface="Avenir"/>
                <a:cs typeface="Avenir"/>
                <a:sym typeface="Avenir"/>
              </a:rPr>
              <a:t>Changes between how community-led groups/collectives and formal services interact</a:t>
            </a:r>
            <a:endParaRPr sz="1700" dirty="0">
              <a:solidFill>
                <a:schemeClr val="dk2"/>
              </a:solidFill>
              <a:latin typeface="Avenir"/>
              <a:ea typeface="Avenir"/>
              <a:cs typeface="Avenir"/>
              <a:sym typeface="Avenir"/>
            </a:endParaRPr>
          </a:p>
          <a:p>
            <a:pPr marL="0" lvl="0" indent="0" algn="l" rtl="0">
              <a:spcBef>
                <a:spcPts val="0"/>
              </a:spcBef>
              <a:spcAft>
                <a:spcPts val="0"/>
              </a:spcAft>
              <a:buNone/>
            </a:pPr>
            <a:endParaRPr sz="600" dirty="0">
              <a:solidFill>
                <a:schemeClr val="dk2"/>
              </a:solidFill>
              <a:latin typeface="Avenir"/>
              <a:ea typeface="Avenir"/>
              <a:cs typeface="Avenir"/>
              <a:sym typeface="Avenir"/>
            </a:endParaRPr>
          </a:p>
          <a:p>
            <a:pPr marL="0" lvl="0" indent="0" algn="l" rtl="0">
              <a:spcBef>
                <a:spcPts val="0"/>
              </a:spcBef>
              <a:spcAft>
                <a:spcPts val="0"/>
              </a:spcAft>
              <a:buNone/>
            </a:pPr>
            <a:r>
              <a:rPr lang="en-GB" sz="1700" b="1" dirty="0">
                <a:solidFill>
                  <a:srgbClr val="7030A0"/>
                </a:solidFill>
                <a:latin typeface="Avenir"/>
                <a:ea typeface="Avenir"/>
                <a:cs typeface="Avenir"/>
                <a:sym typeface="Avenir"/>
              </a:rPr>
              <a:t>Between services and services, and beyond</a:t>
            </a:r>
            <a:endParaRPr sz="1700" b="1" dirty="0">
              <a:solidFill>
                <a:srgbClr val="7030A0"/>
              </a:solidFill>
              <a:latin typeface="Avenir"/>
              <a:ea typeface="Avenir"/>
              <a:cs typeface="Avenir"/>
              <a:sym typeface="Avenir"/>
            </a:endParaRPr>
          </a:p>
          <a:p>
            <a:pPr marL="419100" lvl="0" indent="-285750" algn="l" rtl="0">
              <a:spcBef>
                <a:spcPts val="0"/>
              </a:spcBef>
              <a:spcAft>
                <a:spcPts val="0"/>
              </a:spcAft>
              <a:buClr>
                <a:schemeClr val="dk2"/>
              </a:buClr>
              <a:buSzPts val="1500"/>
              <a:buFont typeface="Arial" panose="020B0604020202020204" pitchFamily="34" charset="0"/>
              <a:buChar char="•"/>
            </a:pPr>
            <a:r>
              <a:rPr lang="en-GB" sz="1700" dirty="0">
                <a:solidFill>
                  <a:schemeClr val="dk2"/>
                </a:solidFill>
                <a:latin typeface="Avenir"/>
                <a:ea typeface="Avenir"/>
                <a:cs typeface="Avenir"/>
                <a:sym typeface="Avenir"/>
              </a:rPr>
              <a:t>Changes in how formal services and the wider system interact with each other and the community </a:t>
            </a:r>
            <a:endParaRPr sz="1700" dirty="0">
              <a:solidFill>
                <a:schemeClr val="dk2"/>
              </a:solidFill>
              <a:latin typeface="Avenir"/>
              <a:ea typeface="Avenir"/>
              <a:cs typeface="Avenir"/>
              <a:sym typeface="Avenir"/>
            </a:endParaRPr>
          </a:p>
        </p:txBody>
      </p:sp>
    </p:spTree>
    <p:extLst>
      <p:ext uri="{BB962C8B-B14F-4D97-AF65-F5344CB8AC3E}">
        <p14:creationId xmlns:p14="http://schemas.microsoft.com/office/powerpoint/2010/main" val="1234709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8"/>
          <p:cNvSpPr txBox="1"/>
          <p:nvPr/>
        </p:nvSpPr>
        <p:spPr>
          <a:xfrm>
            <a:off x="631100" y="302380"/>
            <a:ext cx="7734600"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dirty="0">
                <a:solidFill>
                  <a:srgbClr val="41276C"/>
                </a:solidFill>
                <a:latin typeface="Avenir"/>
                <a:ea typeface="Avenir"/>
                <a:cs typeface="Avenir"/>
                <a:sym typeface="Avenir"/>
              </a:rPr>
              <a:t>Example indicators</a:t>
            </a:r>
            <a:endParaRPr sz="1900" dirty="0">
              <a:solidFill>
                <a:srgbClr val="E9404A"/>
              </a:solidFill>
              <a:latin typeface="Avenir"/>
              <a:ea typeface="Avenir"/>
              <a:cs typeface="Avenir"/>
              <a:sym typeface="Avenir"/>
            </a:endParaRPr>
          </a:p>
        </p:txBody>
      </p:sp>
      <p:sp>
        <p:nvSpPr>
          <p:cNvPr id="5" name="TextBox 4">
            <a:extLst>
              <a:ext uri="{FF2B5EF4-FFF2-40B4-BE49-F238E27FC236}">
                <a16:creationId xmlns:a16="http://schemas.microsoft.com/office/drawing/2014/main" id="{A615993B-2FD2-1BF6-DC67-BA9D650B34C5}"/>
              </a:ext>
            </a:extLst>
          </p:cNvPr>
          <p:cNvSpPr txBox="1"/>
          <p:nvPr/>
        </p:nvSpPr>
        <p:spPr>
          <a:xfrm>
            <a:off x="382771" y="1121816"/>
            <a:ext cx="1903228" cy="1323439"/>
          </a:xfrm>
          <a:prstGeom prst="rect">
            <a:avLst/>
          </a:prstGeom>
          <a:noFill/>
        </p:spPr>
        <p:txBody>
          <a:bodyPr wrap="square">
            <a:spAutoFit/>
          </a:bodyPr>
          <a:lstStyle/>
          <a:p>
            <a:pPr algn="ctr"/>
            <a:r>
              <a:rPr lang="en-GB" sz="1600" dirty="0">
                <a:latin typeface="Avenir Book" panose="02000503020000020003" pitchFamily="2" charset="0"/>
              </a:rPr>
              <a:t>People feel they have the ability to influence what happens in their community</a:t>
            </a:r>
          </a:p>
        </p:txBody>
      </p:sp>
      <p:sp>
        <p:nvSpPr>
          <p:cNvPr id="6" name="Rectangle 5">
            <a:extLst>
              <a:ext uri="{FF2B5EF4-FFF2-40B4-BE49-F238E27FC236}">
                <a16:creationId xmlns:a16="http://schemas.microsoft.com/office/drawing/2014/main" id="{E143113F-5D61-9E5E-7B9B-06F446ABF5BA}"/>
              </a:ext>
            </a:extLst>
          </p:cNvPr>
          <p:cNvSpPr/>
          <p:nvPr/>
        </p:nvSpPr>
        <p:spPr>
          <a:xfrm>
            <a:off x="329609" y="948878"/>
            <a:ext cx="1988289" cy="1648047"/>
          </a:xfrm>
          <a:prstGeom prst="rect">
            <a:avLst/>
          </a:prstGeom>
          <a:no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5F3053-54C5-90FE-F963-9AB66FAC8604}"/>
              </a:ext>
            </a:extLst>
          </p:cNvPr>
          <p:cNvSpPr/>
          <p:nvPr/>
        </p:nvSpPr>
        <p:spPr>
          <a:xfrm>
            <a:off x="2583711" y="1477750"/>
            <a:ext cx="1988289" cy="1648047"/>
          </a:xfrm>
          <a:prstGeom prst="rect">
            <a:avLst/>
          </a:prstGeom>
          <a:no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29757D4-F356-E1CB-B69F-64DBD8E2861E}"/>
              </a:ext>
            </a:extLst>
          </p:cNvPr>
          <p:cNvSpPr txBox="1"/>
          <p:nvPr/>
        </p:nvSpPr>
        <p:spPr>
          <a:xfrm>
            <a:off x="2629785" y="1629422"/>
            <a:ext cx="1896139" cy="1323439"/>
          </a:xfrm>
          <a:prstGeom prst="rect">
            <a:avLst/>
          </a:prstGeom>
          <a:noFill/>
        </p:spPr>
        <p:txBody>
          <a:bodyPr wrap="square" rtlCol="0">
            <a:spAutoFit/>
          </a:bodyPr>
          <a:lstStyle/>
          <a:p>
            <a:pPr algn="ctr"/>
            <a:r>
              <a:rPr lang="en-GB" sz="1600" dirty="0">
                <a:latin typeface="Avenir Book" panose="02000503020000020003" pitchFamily="2" charset="0"/>
              </a:rPr>
              <a:t>People engage with others in their community on issues that are important to them</a:t>
            </a:r>
            <a:endParaRPr lang="en-US" sz="1600" dirty="0">
              <a:latin typeface="Avenir Book" panose="02000503020000020003" pitchFamily="2" charset="0"/>
            </a:endParaRPr>
          </a:p>
        </p:txBody>
      </p:sp>
      <p:sp>
        <p:nvSpPr>
          <p:cNvPr id="9" name="Rectangle 8">
            <a:extLst>
              <a:ext uri="{FF2B5EF4-FFF2-40B4-BE49-F238E27FC236}">
                <a16:creationId xmlns:a16="http://schemas.microsoft.com/office/drawing/2014/main" id="{E9237AE2-B15C-0515-79B9-3DCC47F94A00}"/>
              </a:ext>
            </a:extLst>
          </p:cNvPr>
          <p:cNvSpPr/>
          <p:nvPr/>
        </p:nvSpPr>
        <p:spPr>
          <a:xfrm>
            <a:off x="4837813" y="2110381"/>
            <a:ext cx="1988289" cy="1648047"/>
          </a:xfrm>
          <a:prstGeom prst="rect">
            <a:avLst/>
          </a:prstGeom>
          <a:no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60AAD3-C08D-0C3F-8796-5F2A1BE01263}"/>
              </a:ext>
            </a:extLst>
          </p:cNvPr>
          <p:cNvSpPr/>
          <p:nvPr/>
        </p:nvSpPr>
        <p:spPr>
          <a:xfrm>
            <a:off x="7024575" y="2942225"/>
            <a:ext cx="1988289" cy="1648047"/>
          </a:xfrm>
          <a:prstGeom prst="rect">
            <a:avLst/>
          </a:prstGeom>
          <a:no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80722CF-108F-3DD6-D76B-F7517030C578}"/>
              </a:ext>
            </a:extLst>
          </p:cNvPr>
          <p:cNvSpPr txBox="1"/>
          <p:nvPr/>
        </p:nvSpPr>
        <p:spPr>
          <a:xfrm>
            <a:off x="4876797" y="2184809"/>
            <a:ext cx="1988289" cy="1569660"/>
          </a:xfrm>
          <a:prstGeom prst="rect">
            <a:avLst/>
          </a:prstGeom>
          <a:noFill/>
        </p:spPr>
        <p:txBody>
          <a:bodyPr wrap="square">
            <a:spAutoFit/>
          </a:bodyPr>
          <a:lstStyle/>
          <a:p>
            <a:pPr algn="ctr"/>
            <a:r>
              <a:rPr lang="en-GB" sz="1600" dirty="0">
                <a:latin typeface="Avenir Book" panose="02000503020000020003" pitchFamily="2" charset="0"/>
              </a:rPr>
              <a:t>Organisations / services engage with existing community-led groups to understand a place</a:t>
            </a:r>
            <a:endParaRPr lang="en-US" sz="1600" dirty="0">
              <a:latin typeface="Avenir Book" panose="02000503020000020003" pitchFamily="2" charset="0"/>
            </a:endParaRPr>
          </a:p>
        </p:txBody>
      </p:sp>
      <p:sp>
        <p:nvSpPr>
          <p:cNvPr id="13" name="TextBox 12">
            <a:extLst>
              <a:ext uri="{FF2B5EF4-FFF2-40B4-BE49-F238E27FC236}">
                <a16:creationId xmlns:a16="http://schemas.microsoft.com/office/drawing/2014/main" id="{F52CC780-BF2E-5E7C-A516-3EE06652552D}"/>
              </a:ext>
            </a:extLst>
          </p:cNvPr>
          <p:cNvSpPr txBox="1"/>
          <p:nvPr/>
        </p:nvSpPr>
        <p:spPr>
          <a:xfrm>
            <a:off x="7049385" y="3032281"/>
            <a:ext cx="1938670" cy="1569660"/>
          </a:xfrm>
          <a:prstGeom prst="rect">
            <a:avLst/>
          </a:prstGeom>
          <a:noFill/>
        </p:spPr>
        <p:txBody>
          <a:bodyPr wrap="square" rtlCol="0">
            <a:spAutoFit/>
          </a:bodyPr>
          <a:lstStyle/>
          <a:p>
            <a:pPr algn="ctr"/>
            <a:r>
              <a:rPr lang="en-GB" sz="1600" dirty="0">
                <a:latin typeface="Avenir Book" panose="02000503020000020003" pitchFamily="2" charset="0"/>
              </a:rPr>
              <a:t>Decisions are made in ways that accommodate and prioritise local conditions and context</a:t>
            </a:r>
            <a:endParaRPr lang="en-US" sz="1600" dirty="0">
              <a:latin typeface="Avenir Book" panose="02000503020000020003" pitchFamily="2" charset="0"/>
            </a:endParaRPr>
          </a:p>
        </p:txBody>
      </p:sp>
      <p:sp>
        <p:nvSpPr>
          <p:cNvPr id="14" name="TextBox 13">
            <a:extLst>
              <a:ext uri="{FF2B5EF4-FFF2-40B4-BE49-F238E27FC236}">
                <a16:creationId xmlns:a16="http://schemas.microsoft.com/office/drawing/2014/main" id="{79464BD6-6E75-0A44-7F16-D3A3D5D1E844}"/>
              </a:ext>
            </a:extLst>
          </p:cNvPr>
          <p:cNvSpPr txBox="1"/>
          <p:nvPr/>
        </p:nvSpPr>
        <p:spPr>
          <a:xfrm>
            <a:off x="354420" y="2610374"/>
            <a:ext cx="1924494" cy="276999"/>
          </a:xfrm>
          <a:prstGeom prst="rect">
            <a:avLst/>
          </a:prstGeom>
          <a:noFill/>
        </p:spPr>
        <p:txBody>
          <a:bodyPr wrap="square" rtlCol="0">
            <a:spAutoFit/>
          </a:bodyPr>
          <a:lstStyle/>
          <a:p>
            <a:pPr algn="ctr"/>
            <a:r>
              <a:rPr lang="en-US" sz="1200" i="1" dirty="0">
                <a:latin typeface="Avenir Book" panose="02000503020000020003" pitchFamily="2" charset="0"/>
              </a:rPr>
              <a:t>Within a person</a:t>
            </a:r>
          </a:p>
        </p:txBody>
      </p:sp>
      <p:sp>
        <p:nvSpPr>
          <p:cNvPr id="15" name="TextBox 14">
            <a:extLst>
              <a:ext uri="{FF2B5EF4-FFF2-40B4-BE49-F238E27FC236}">
                <a16:creationId xmlns:a16="http://schemas.microsoft.com/office/drawing/2014/main" id="{9C1DC544-A669-F77A-C545-7E6C6C8666EC}"/>
              </a:ext>
            </a:extLst>
          </p:cNvPr>
          <p:cNvSpPr txBox="1"/>
          <p:nvPr/>
        </p:nvSpPr>
        <p:spPr>
          <a:xfrm>
            <a:off x="2616438" y="3138969"/>
            <a:ext cx="1924494" cy="276999"/>
          </a:xfrm>
          <a:prstGeom prst="rect">
            <a:avLst/>
          </a:prstGeom>
          <a:noFill/>
        </p:spPr>
        <p:txBody>
          <a:bodyPr wrap="square" rtlCol="0">
            <a:spAutoFit/>
          </a:bodyPr>
          <a:lstStyle/>
          <a:p>
            <a:pPr algn="ctr"/>
            <a:r>
              <a:rPr lang="en-US" sz="1200" i="1" dirty="0">
                <a:latin typeface="Avenir Book" panose="02000503020000020003" pitchFamily="2" charset="0"/>
              </a:rPr>
              <a:t>Person to person</a:t>
            </a:r>
          </a:p>
        </p:txBody>
      </p:sp>
      <p:sp>
        <p:nvSpPr>
          <p:cNvPr id="16" name="TextBox 15">
            <a:extLst>
              <a:ext uri="{FF2B5EF4-FFF2-40B4-BE49-F238E27FC236}">
                <a16:creationId xmlns:a16="http://schemas.microsoft.com/office/drawing/2014/main" id="{E4A24D3A-8E9C-B12E-4B5C-1E21BDD8362E}"/>
              </a:ext>
            </a:extLst>
          </p:cNvPr>
          <p:cNvSpPr txBox="1"/>
          <p:nvPr/>
        </p:nvSpPr>
        <p:spPr>
          <a:xfrm>
            <a:off x="4905145" y="3777645"/>
            <a:ext cx="1924494" cy="461665"/>
          </a:xfrm>
          <a:prstGeom prst="rect">
            <a:avLst/>
          </a:prstGeom>
          <a:noFill/>
        </p:spPr>
        <p:txBody>
          <a:bodyPr wrap="square" rtlCol="0">
            <a:spAutoFit/>
          </a:bodyPr>
          <a:lstStyle/>
          <a:p>
            <a:pPr algn="ctr"/>
            <a:r>
              <a:rPr lang="en-US" sz="1200" i="1" dirty="0">
                <a:latin typeface="Avenir Book" panose="02000503020000020003" pitchFamily="2" charset="0"/>
              </a:rPr>
              <a:t>Between people and services</a:t>
            </a:r>
          </a:p>
        </p:txBody>
      </p:sp>
      <p:sp>
        <p:nvSpPr>
          <p:cNvPr id="17" name="TextBox 16">
            <a:extLst>
              <a:ext uri="{FF2B5EF4-FFF2-40B4-BE49-F238E27FC236}">
                <a16:creationId xmlns:a16="http://schemas.microsoft.com/office/drawing/2014/main" id="{04179BF0-EE9D-CE21-D594-DBF55DFE2C60}"/>
              </a:ext>
            </a:extLst>
          </p:cNvPr>
          <p:cNvSpPr txBox="1"/>
          <p:nvPr/>
        </p:nvSpPr>
        <p:spPr>
          <a:xfrm>
            <a:off x="7088370" y="4652111"/>
            <a:ext cx="1924494" cy="461665"/>
          </a:xfrm>
          <a:prstGeom prst="rect">
            <a:avLst/>
          </a:prstGeom>
          <a:noFill/>
        </p:spPr>
        <p:txBody>
          <a:bodyPr wrap="square" rtlCol="0">
            <a:spAutoFit/>
          </a:bodyPr>
          <a:lstStyle/>
          <a:p>
            <a:pPr algn="ctr"/>
            <a:r>
              <a:rPr lang="en-US" sz="1200" i="1" dirty="0">
                <a:latin typeface="Avenir Book" panose="02000503020000020003" pitchFamily="2" charset="0"/>
              </a:rPr>
              <a:t>Between services and services</a:t>
            </a:r>
          </a:p>
        </p:txBody>
      </p:sp>
      <p:sp>
        <p:nvSpPr>
          <p:cNvPr id="19" name="TextBox 18">
            <a:extLst>
              <a:ext uri="{FF2B5EF4-FFF2-40B4-BE49-F238E27FC236}">
                <a16:creationId xmlns:a16="http://schemas.microsoft.com/office/drawing/2014/main" id="{F6A08597-5C6B-252A-C139-D08DFD98AB85}"/>
              </a:ext>
            </a:extLst>
          </p:cNvPr>
          <p:cNvSpPr txBox="1"/>
          <p:nvPr/>
        </p:nvSpPr>
        <p:spPr>
          <a:xfrm>
            <a:off x="382771" y="4190162"/>
            <a:ext cx="3274829" cy="400110"/>
          </a:xfrm>
          <a:prstGeom prst="rect">
            <a:avLst/>
          </a:prstGeom>
          <a:noFill/>
        </p:spPr>
        <p:txBody>
          <a:bodyPr wrap="square" rtlCol="0">
            <a:spAutoFit/>
          </a:bodyPr>
          <a:lstStyle/>
          <a:p>
            <a:r>
              <a:rPr lang="en-US" sz="2000" i="1" dirty="0">
                <a:solidFill>
                  <a:srgbClr val="7030A0"/>
                </a:solidFill>
                <a:latin typeface="Avenir Book" panose="02000503020000020003" pitchFamily="2" charset="0"/>
              </a:rPr>
              <a:t>From central to local</a:t>
            </a:r>
          </a:p>
        </p:txBody>
      </p:sp>
    </p:spTree>
    <p:extLst>
      <p:ext uri="{BB962C8B-B14F-4D97-AF65-F5344CB8AC3E}">
        <p14:creationId xmlns:p14="http://schemas.microsoft.com/office/powerpoint/2010/main" val="3087108624"/>
      </p:ext>
    </p:extLst>
  </p:cSld>
  <p:clrMapOvr>
    <a:masterClrMapping/>
  </p:clrMapOvr>
</p:sld>
</file>

<file path=ppt/theme/theme1.xml><?xml version="1.0" encoding="utf-8"?>
<a:theme xmlns:a="http://schemas.openxmlformats.org/drawingml/2006/main" name="Plum">
  <a:themeElements>
    <a:clrScheme name="Plum">
      <a:dk1>
        <a:srgbClr val="A42DDD"/>
      </a:dk1>
      <a:lt1>
        <a:srgbClr val="FFFFFF"/>
      </a:lt1>
      <a:dk2>
        <a:srgbClr val="000000"/>
      </a:dk2>
      <a:lt2>
        <a:srgbClr val="8026E8"/>
      </a:lt2>
      <a:accent1>
        <a:srgbClr val="C881EB"/>
      </a:accent1>
      <a:accent2>
        <a:srgbClr val="683580"/>
      </a:accent2>
      <a:accent3>
        <a:srgbClr val="FAF2FD"/>
      </a:accent3>
      <a:accent4>
        <a:srgbClr val="F4E6FB"/>
      </a:accent4>
      <a:accent5>
        <a:srgbClr val="EFD9F9"/>
      </a:accent5>
      <a:accent6>
        <a:srgbClr val="E9CDF7"/>
      </a:accent6>
      <a:hlink>
        <a:srgbClr val="8026E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TotalTime>
  <Words>562</Words>
  <Application>Microsoft Office PowerPoint</Application>
  <PresentationFormat>On-screen Show (16:9)</PresentationFormat>
  <Paragraphs>62</Paragraphs>
  <Slides>6</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Arial</vt:lpstr>
      <vt:lpstr>Avenir</vt:lpstr>
      <vt:lpstr>Avenir Book</vt:lpstr>
      <vt:lpstr>Calibri</vt:lpstr>
      <vt:lpstr>Poppins</vt:lpstr>
      <vt:lpstr>Raleway</vt:lpstr>
      <vt:lpstr>Roboto</vt:lpstr>
      <vt:lpstr>Source Sans Pro</vt:lpstr>
      <vt:lpstr>Times New Roman</vt:lpstr>
      <vt:lpstr>Plum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Angie Greany</dc:creator>
  <cp:lastModifiedBy>Angie Greany</cp:lastModifiedBy>
  <cp:revision>13</cp:revision>
  <dcterms:modified xsi:type="dcterms:W3CDTF">2024-11-18T10:01:17Z</dcterms:modified>
</cp:coreProperties>
</file>